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 id="257" r:id="rId6"/>
    <p:sldId id="258" r:id="rId7"/>
    <p:sldId id="259" r:id="rId8"/>
    <p:sldId id="260" r:id="rId9"/>
    <p:sldId id="263" r:id="rId10"/>
    <p:sldId id="262" r:id="rId11"/>
    <p:sldId id="264" r:id="rId12"/>
    <p:sldId id="265" r:id="rId13"/>
  </p:sldIdLst>
  <p:sldSz cx="12192000" cy="6858000"/>
  <p:notesSz cx="6858000" cy="9144000"/>
  <p:defaultTextStyle>
    <a:defPPr>
      <a:defRPr lang="et-E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EEAFE"/>
    <a:srgbClr val="BFF7FD"/>
    <a:srgbClr val="52C5F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1" d="100"/>
          <a:sy n="111" d="100"/>
        </p:scale>
        <p:origin x="534"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microsoft.com/office/2016/11/relationships/changesInfo" Target="changesInfos/changesInfo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Veikko Luhalaid" userId="6ff1aa4f-9cf3-4d2d-bbf7-cd916d0b0666" providerId="ADAL" clId="{A4901DF6-226B-4CB3-AC47-ADB17D7D2A1B}"/>
    <pc:docChg chg="modSld">
      <pc:chgData name="Veikko Luhalaid" userId="6ff1aa4f-9cf3-4d2d-bbf7-cd916d0b0666" providerId="ADAL" clId="{A4901DF6-226B-4CB3-AC47-ADB17D7D2A1B}" dt="2023-10-19T13:04:59.966" v="13" actId="255"/>
      <pc:docMkLst>
        <pc:docMk/>
      </pc:docMkLst>
      <pc:sldChg chg="modSp mod">
        <pc:chgData name="Veikko Luhalaid" userId="6ff1aa4f-9cf3-4d2d-bbf7-cd916d0b0666" providerId="ADAL" clId="{A4901DF6-226B-4CB3-AC47-ADB17D7D2A1B}" dt="2023-10-19T13:04:59.966" v="13" actId="255"/>
        <pc:sldMkLst>
          <pc:docMk/>
          <pc:sldMk cId="2026132312" sldId="256"/>
        </pc:sldMkLst>
        <pc:spChg chg="mod">
          <ac:chgData name="Veikko Luhalaid" userId="6ff1aa4f-9cf3-4d2d-bbf7-cd916d0b0666" providerId="ADAL" clId="{A4901DF6-226B-4CB3-AC47-ADB17D7D2A1B}" dt="2023-10-19T13:04:59.966" v="13" actId="255"/>
          <ac:spMkLst>
            <pc:docMk/>
            <pc:sldMk cId="2026132312" sldId="256"/>
            <ac:spMk id="2" creationId="{00000000-0000-0000-0000-000000000000}"/>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itelslaid">
    <p:bg>
      <p:bgPr>
        <a:gradFill>
          <a:gsLst>
            <a:gs pos="64000">
              <a:schemeClr val="accent1">
                <a:lumMod val="5000"/>
                <a:lumOff val="95000"/>
              </a:schemeClr>
            </a:gs>
            <a:gs pos="96000">
              <a:srgbClr val="BEEAFE"/>
            </a:gs>
            <a:gs pos="100000">
              <a:srgbClr val="BEEAFE"/>
            </a:gs>
            <a:gs pos="92000">
              <a:srgbClr val="BEEAFE"/>
            </a:gs>
            <a:gs pos="100000">
              <a:srgbClr val="BEEAFE"/>
            </a:gs>
          </a:gsLst>
          <a:lin ang="5400000" scaled="1"/>
        </a:gradFill>
        <a:effectLst/>
      </p:bgPr>
    </p:bg>
    <p:spTree>
      <p:nvGrpSpPr>
        <p:cNvPr id="1" name=""/>
        <p:cNvGrpSpPr/>
        <p:nvPr/>
      </p:nvGrpSpPr>
      <p:grpSpPr>
        <a:xfrm>
          <a:off x="0" y="0"/>
          <a:ext cx="0" cy="0"/>
          <a:chOff x="0" y="0"/>
          <a:chExt cx="0" cy="0"/>
        </a:xfrm>
      </p:grpSpPr>
      <p:sp>
        <p:nvSpPr>
          <p:cNvPr id="2" name="Pealkiri 1"/>
          <p:cNvSpPr>
            <a:spLocks noGrp="1"/>
          </p:cNvSpPr>
          <p:nvPr>
            <p:ph type="ctrTitle"/>
          </p:nvPr>
        </p:nvSpPr>
        <p:spPr>
          <a:xfrm>
            <a:off x="1524000" y="1122363"/>
            <a:ext cx="9144000" cy="2387600"/>
          </a:xfrm>
        </p:spPr>
        <p:txBody>
          <a:bodyPr anchor="b"/>
          <a:lstStyle>
            <a:lvl1pPr algn="ctr">
              <a:defRPr sz="6000"/>
            </a:lvl1pPr>
          </a:lstStyle>
          <a:p>
            <a:r>
              <a:rPr lang="et-EE"/>
              <a:t>Muutke pealkirja laadi</a:t>
            </a:r>
          </a:p>
        </p:txBody>
      </p:sp>
      <p:sp>
        <p:nvSpPr>
          <p:cNvPr id="3" name="Alapealkiri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t-EE"/>
              <a:t>Klõpsake laadi muutmiseks</a:t>
            </a:r>
          </a:p>
        </p:txBody>
      </p:sp>
      <p:sp>
        <p:nvSpPr>
          <p:cNvPr id="4" name="Kuupäeva kohatäide 3"/>
          <p:cNvSpPr>
            <a:spLocks noGrp="1"/>
          </p:cNvSpPr>
          <p:nvPr>
            <p:ph type="dt" sz="half" idx="10"/>
          </p:nvPr>
        </p:nvSpPr>
        <p:spPr/>
        <p:txBody>
          <a:bodyPr/>
          <a:lstStyle/>
          <a:p>
            <a:fld id="{D98F534A-E472-4E71-AC54-75A6B0D4316B}" type="datetimeFigureOut">
              <a:rPr lang="et-EE" smtClean="0"/>
              <a:t>19.10.2023</a:t>
            </a:fld>
            <a:endParaRPr lang="et-EE"/>
          </a:p>
        </p:txBody>
      </p:sp>
      <p:sp>
        <p:nvSpPr>
          <p:cNvPr id="5" name="Jaluse kohatäide 4"/>
          <p:cNvSpPr>
            <a:spLocks noGrp="1"/>
          </p:cNvSpPr>
          <p:nvPr>
            <p:ph type="ftr" sz="quarter" idx="11"/>
          </p:nvPr>
        </p:nvSpPr>
        <p:spPr/>
        <p:txBody>
          <a:bodyPr/>
          <a:lstStyle/>
          <a:p>
            <a:endParaRPr lang="et-EE"/>
          </a:p>
        </p:txBody>
      </p:sp>
    </p:spTree>
    <p:extLst>
      <p:ext uri="{BB962C8B-B14F-4D97-AF65-F5344CB8AC3E}">
        <p14:creationId xmlns:p14="http://schemas.microsoft.com/office/powerpoint/2010/main" val="23138064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itel ja vertikaaltekst">
    <p:spTree>
      <p:nvGrpSpPr>
        <p:cNvPr id="1" name=""/>
        <p:cNvGrpSpPr/>
        <p:nvPr/>
      </p:nvGrpSpPr>
      <p:grpSpPr>
        <a:xfrm>
          <a:off x="0" y="0"/>
          <a:ext cx="0" cy="0"/>
          <a:chOff x="0" y="0"/>
          <a:chExt cx="0" cy="0"/>
        </a:xfrm>
      </p:grpSpPr>
      <p:sp>
        <p:nvSpPr>
          <p:cNvPr id="2" name="Pealkiri 1"/>
          <p:cNvSpPr>
            <a:spLocks noGrp="1"/>
          </p:cNvSpPr>
          <p:nvPr>
            <p:ph type="title"/>
          </p:nvPr>
        </p:nvSpPr>
        <p:spPr/>
        <p:txBody>
          <a:bodyPr/>
          <a:lstStyle/>
          <a:p>
            <a:r>
              <a:rPr lang="et-EE"/>
              <a:t>Muutke pealkirja laadi</a:t>
            </a:r>
          </a:p>
        </p:txBody>
      </p:sp>
      <p:sp>
        <p:nvSpPr>
          <p:cNvPr id="3" name="Vertikaalteksti kohatäide 2"/>
          <p:cNvSpPr>
            <a:spLocks noGrp="1"/>
          </p:cNvSpPr>
          <p:nvPr>
            <p:ph type="body" orient="vert" idx="1"/>
          </p:nvPr>
        </p:nvSpPr>
        <p:spPr/>
        <p:txBody>
          <a:bodyPr vert="eaVert"/>
          <a:lstStyle/>
          <a:p>
            <a:pPr lvl="0"/>
            <a:r>
              <a:rPr lang="et-EE"/>
              <a:t>Muutke teksti laade</a:t>
            </a:r>
          </a:p>
          <a:p>
            <a:pPr lvl="1"/>
            <a:r>
              <a:rPr lang="et-EE"/>
              <a:t>Teine tase</a:t>
            </a:r>
          </a:p>
          <a:p>
            <a:pPr lvl="2"/>
            <a:r>
              <a:rPr lang="et-EE"/>
              <a:t>Kolmas tase</a:t>
            </a:r>
          </a:p>
          <a:p>
            <a:pPr lvl="3"/>
            <a:r>
              <a:rPr lang="et-EE"/>
              <a:t>Neljas tase</a:t>
            </a:r>
          </a:p>
          <a:p>
            <a:pPr lvl="4"/>
            <a:r>
              <a:rPr lang="et-EE"/>
              <a:t>Viies tase</a:t>
            </a:r>
          </a:p>
        </p:txBody>
      </p:sp>
      <p:sp>
        <p:nvSpPr>
          <p:cNvPr id="4" name="Kuupäeva kohatäide 3"/>
          <p:cNvSpPr>
            <a:spLocks noGrp="1"/>
          </p:cNvSpPr>
          <p:nvPr>
            <p:ph type="dt" sz="half" idx="10"/>
          </p:nvPr>
        </p:nvSpPr>
        <p:spPr/>
        <p:txBody>
          <a:bodyPr/>
          <a:lstStyle/>
          <a:p>
            <a:fld id="{D98F534A-E472-4E71-AC54-75A6B0D4316B}" type="datetimeFigureOut">
              <a:rPr lang="et-EE" smtClean="0"/>
              <a:t>19.10.2023</a:t>
            </a:fld>
            <a:endParaRPr lang="et-EE"/>
          </a:p>
        </p:txBody>
      </p:sp>
      <p:sp>
        <p:nvSpPr>
          <p:cNvPr id="5" name="Jaluse kohatäide 4"/>
          <p:cNvSpPr>
            <a:spLocks noGrp="1"/>
          </p:cNvSpPr>
          <p:nvPr>
            <p:ph type="ftr" sz="quarter" idx="11"/>
          </p:nvPr>
        </p:nvSpPr>
        <p:spPr/>
        <p:txBody>
          <a:bodyPr/>
          <a:lstStyle/>
          <a:p>
            <a:endParaRPr lang="et-EE"/>
          </a:p>
        </p:txBody>
      </p:sp>
    </p:spTree>
    <p:extLst>
      <p:ext uri="{BB962C8B-B14F-4D97-AF65-F5344CB8AC3E}">
        <p14:creationId xmlns:p14="http://schemas.microsoft.com/office/powerpoint/2010/main" val="42636177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altiitel ja tekst">
    <p:spTree>
      <p:nvGrpSpPr>
        <p:cNvPr id="1" name=""/>
        <p:cNvGrpSpPr/>
        <p:nvPr/>
      </p:nvGrpSpPr>
      <p:grpSpPr>
        <a:xfrm>
          <a:off x="0" y="0"/>
          <a:ext cx="0" cy="0"/>
          <a:chOff x="0" y="0"/>
          <a:chExt cx="0" cy="0"/>
        </a:xfrm>
      </p:grpSpPr>
      <p:sp>
        <p:nvSpPr>
          <p:cNvPr id="2" name="Vertikaaltiitel 1"/>
          <p:cNvSpPr>
            <a:spLocks noGrp="1"/>
          </p:cNvSpPr>
          <p:nvPr>
            <p:ph type="title" orient="vert"/>
          </p:nvPr>
        </p:nvSpPr>
        <p:spPr>
          <a:xfrm>
            <a:off x="8724900" y="365125"/>
            <a:ext cx="2628900" cy="5606467"/>
          </a:xfrm>
        </p:spPr>
        <p:txBody>
          <a:bodyPr vert="eaVert"/>
          <a:lstStyle/>
          <a:p>
            <a:r>
              <a:rPr lang="et-EE"/>
              <a:t>Muutke pealkirja laadi</a:t>
            </a:r>
          </a:p>
        </p:txBody>
      </p:sp>
      <p:sp>
        <p:nvSpPr>
          <p:cNvPr id="3" name="Vertikaalteksti kohatäide 2"/>
          <p:cNvSpPr>
            <a:spLocks noGrp="1"/>
          </p:cNvSpPr>
          <p:nvPr>
            <p:ph type="body" orient="vert" idx="1"/>
          </p:nvPr>
        </p:nvSpPr>
        <p:spPr>
          <a:xfrm>
            <a:off x="838200" y="365125"/>
            <a:ext cx="7734300" cy="5606467"/>
          </a:xfrm>
        </p:spPr>
        <p:txBody>
          <a:bodyPr vert="eaVert"/>
          <a:lstStyle/>
          <a:p>
            <a:pPr lvl="0"/>
            <a:r>
              <a:rPr lang="et-EE"/>
              <a:t>Muutke teksti laade</a:t>
            </a:r>
          </a:p>
          <a:p>
            <a:pPr lvl="1"/>
            <a:r>
              <a:rPr lang="et-EE"/>
              <a:t>Teine tase</a:t>
            </a:r>
          </a:p>
          <a:p>
            <a:pPr lvl="2"/>
            <a:r>
              <a:rPr lang="et-EE"/>
              <a:t>Kolmas tase</a:t>
            </a:r>
          </a:p>
          <a:p>
            <a:pPr lvl="3"/>
            <a:r>
              <a:rPr lang="et-EE"/>
              <a:t>Neljas tase</a:t>
            </a:r>
          </a:p>
          <a:p>
            <a:pPr lvl="4"/>
            <a:r>
              <a:rPr lang="et-EE"/>
              <a:t>Viies tase</a:t>
            </a:r>
          </a:p>
        </p:txBody>
      </p:sp>
      <p:sp>
        <p:nvSpPr>
          <p:cNvPr id="4" name="Kuupäeva kohatäide 3"/>
          <p:cNvSpPr>
            <a:spLocks noGrp="1"/>
          </p:cNvSpPr>
          <p:nvPr>
            <p:ph type="dt" sz="half" idx="10"/>
          </p:nvPr>
        </p:nvSpPr>
        <p:spPr/>
        <p:txBody>
          <a:bodyPr/>
          <a:lstStyle/>
          <a:p>
            <a:fld id="{D98F534A-E472-4E71-AC54-75A6B0D4316B}" type="datetimeFigureOut">
              <a:rPr lang="et-EE" smtClean="0"/>
              <a:t>19.10.2023</a:t>
            </a:fld>
            <a:endParaRPr lang="et-EE"/>
          </a:p>
        </p:txBody>
      </p:sp>
      <p:sp>
        <p:nvSpPr>
          <p:cNvPr id="5" name="Jaluse kohatäide 4"/>
          <p:cNvSpPr>
            <a:spLocks noGrp="1"/>
          </p:cNvSpPr>
          <p:nvPr>
            <p:ph type="ftr" sz="quarter" idx="11"/>
          </p:nvPr>
        </p:nvSpPr>
        <p:spPr/>
        <p:txBody>
          <a:bodyPr/>
          <a:lstStyle/>
          <a:p>
            <a:endParaRPr lang="et-EE"/>
          </a:p>
        </p:txBody>
      </p:sp>
    </p:spTree>
    <p:extLst>
      <p:ext uri="{BB962C8B-B14F-4D97-AF65-F5344CB8AC3E}">
        <p14:creationId xmlns:p14="http://schemas.microsoft.com/office/powerpoint/2010/main" val="21256930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Pealkiri ja sisu">
    <p:spTree>
      <p:nvGrpSpPr>
        <p:cNvPr id="1" name=""/>
        <p:cNvGrpSpPr/>
        <p:nvPr/>
      </p:nvGrpSpPr>
      <p:grpSpPr>
        <a:xfrm>
          <a:off x="0" y="0"/>
          <a:ext cx="0" cy="0"/>
          <a:chOff x="0" y="0"/>
          <a:chExt cx="0" cy="0"/>
        </a:xfrm>
      </p:grpSpPr>
      <p:sp>
        <p:nvSpPr>
          <p:cNvPr id="2" name="Pealkiri 1"/>
          <p:cNvSpPr>
            <a:spLocks noGrp="1"/>
          </p:cNvSpPr>
          <p:nvPr>
            <p:ph type="title"/>
          </p:nvPr>
        </p:nvSpPr>
        <p:spPr/>
        <p:txBody>
          <a:bodyPr/>
          <a:lstStyle/>
          <a:p>
            <a:r>
              <a:rPr lang="et-EE"/>
              <a:t>Muutke pealkirja laadi</a:t>
            </a:r>
          </a:p>
        </p:txBody>
      </p:sp>
      <p:sp>
        <p:nvSpPr>
          <p:cNvPr id="3" name="Sisu kohatäide 2"/>
          <p:cNvSpPr>
            <a:spLocks noGrp="1"/>
          </p:cNvSpPr>
          <p:nvPr>
            <p:ph idx="1"/>
          </p:nvPr>
        </p:nvSpPr>
        <p:spPr/>
        <p:txBody>
          <a:bodyPr/>
          <a:lstStyle/>
          <a:p>
            <a:pPr lvl="0"/>
            <a:r>
              <a:rPr lang="et-EE"/>
              <a:t>Muutke teksti laade</a:t>
            </a:r>
          </a:p>
          <a:p>
            <a:pPr lvl="1"/>
            <a:r>
              <a:rPr lang="et-EE"/>
              <a:t>Teine tase</a:t>
            </a:r>
          </a:p>
          <a:p>
            <a:pPr lvl="2"/>
            <a:r>
              <a:rPr lang="et-EE"/>
              <a:t>Kolmas tase</a:t>
            </a:r>
          </a:p>
          <a:p>
            <a:pPr lvl="3"/>
            <a:r>
              <a:rPr lang="et-EE"/>
              <a:t>Neljas tase</a:t>
            </a:r>
          </a:p>
          <a:p>
            <a:pPr lvl="4"/>
            <a:r>
              <a:rPr lang="et-EE"/>
              <a:t>Viies tase</a:t>
            </a:r>
          </a:p>
        </p:txBody>
      </p:sp>
      <p:sp>
        <p:nvSpPr>
          <p:cNvPr id="4" name="Kuupäeva kohatäide 3"/>
          <p:cNvSpPr>
            <a:spLocks noGrp="1"/>
          </p:cNvSpPr>
          <p:nvPr>
            <p:ph type="dt" sz="half" idx="10"/>
          </p:nvPr>
        </p:nvSpPr>
        <p:spPr/>
        <p:txBody>
          <a:bodyPr/>
          <a:lstStyle/>
          <a:p>
            <a:fld id="{D98F534A-E472-4E71-AC54-75A6B0D4316B}" type="datetimeFigureOut">
              <a:rPr lang="et-EE" smtClean="0"/>
              <a:t>19.10.2023</a:t>
            </a:fld>
            <a:endParaRPr lang="et-EE"/>
          </a:p>
        </p:txBody>
      </p:sp>
      <p:sp>
        <p:nvSpPr>
          <p:cNvPr id="5" name="Jaluse kohatäide 4"/>
          <p:cNvSpPr>
            <a:spLocks noGrp="1"/>
          </p:cNvSpPr>
          <p:nvPr>
            <p:ph type="ftr" sz="quarter" idx="11"/>
          </p:nvPr>
        </p:nvSpPr>
        <p:spPr/>
        <p:txBody>
          <a:bodyPr/>
          <a:lstStyle/>
          <a:p>
            <a:endParaRPr lang="et-EE"/>
          </a:p>
        </p:txBody>
      </p:sp>
    </p:spTree>
    <p:extLst>
      <p:ext uri="{BB962C8B-B14F-4D97-AF65-F5344CB8AC3E}">
        <p14:creationId xmlns:p14="http://schemas.microsoft.com/office/powerpoint/2010/main" val="851681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Jaotise päis">
    <p:spTree>
      <p:nvGrpSpPr>
        <p:cNvPr id="1" name=""/>
        <p:cNvGrpSpPr/>
        <p:nvPr/>
      </p:nvGrpSpPr>
      <p:grpSpPr>
        <a:xfrm>
          <a:off x="0" y="0"/>
          <a:ext cx="0" cy="0"/>
          <a:chOff x="0" y="0"/>
          <a:chExt cx="0" cy="0"/>
        </a:xfrm>
      </p:grpSpPr>
      <p:sp>
        <p:nvSpPr>
          <p:cNvPr id="2" name="Pealkiri 1"/>
          <p:cNvSpPr>
            <a:spLocks noGrp="1"/>
          </p:cNvSpPr>
          <p:nvPr>
            <p:ph type="title"/>
          </p:nvPr>
        </p:nvSpPr>
        <p:spPr>
          <a:xfrm>
            <a:off x="831850" y="1709738"/>
            <a:ext cx="10515600" cy="2852737"/>
          </a:xfrm>
        </p:spPr>
        <p:txBody>
          <a:bodyPr anchor="b"/>
          <a:lstStyle>
            <a:lvl1pPr>
              <a:defRPr sz="6000"/>
            </a:lvl1pPr>
          </a:lstStyle>
          <a:p>
            <a:r>
              <a:rPr lang="et-EE"/>
              <a:t>Muutke pealkirja laadi</a:t>
            </a:r>
          </a:p>
        </p:txBody>
      </p:sp>
      <p:sp>
        <p:nvSpPr>
          <p:cNvPr id="3" name="Teksti kohatäide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t-EE"/>
              <a:t>Muutke teksti laade</a:t>
            </a:r>
          </a:p>
        </p:txBody>
      </p:sp>
      <p:sp>
        <p:nvSpPr>
          <p:cNvPr id="4" name="Kuupäeva kohatäide 3"/>
          <p:cNvSpPr>
            <a:spLocks noGrp="1"/>
          </p:cNvSpPr>
          <p:nvPr>
            <p:ph type="dt" sz="half" idx="10"/>
          </p:nvPr>
        </p:nvSpPr>
        <p:spPr/>
        <p:txBody>
          <a:bodyPr/>
          <a:lstStyle/>
          <a:p>
            <a:fld id="{D98F534A-E472-4E71-AC54-75A6B0D4316B}" type="datetimeFigureOut">
              <a:rPr lang="et-EE" smtClean="0"/>
              <a:t>19.10.2023</a:t>
            </a:fld>
            <a:endParaRPr lang="et-EE"/>
          </a:p>
        </p:txBody>
      </p:sp>
      <p:sp>
        <p:nvSpPr>
          <p:cNvPr id="5" name="Jaluse kohatäide 4"/>
          <p:cNvSpPr>
            <a:spLocks noGrp="1"/>
          </p:cNvSpPr>
          <p:nvPr>
            <p:ph type="ftr" sz="quarter" idx="11"/>
          </p:nvPr>
        </p:nvSpPr>
        <p:spPr/>
        <p:txBody>
          <a:bodyPr/>
          <a:lstStyle/>
          <a:p>
            <a:endParaRPr lang="et-EE"/>
          </a:p>
        </p:txBody>
      </p:sp>
    </p:spTree>
    <p:extLst>
      <p:ext uri="{BB962C8B-B14F-4D97-AF65-F5344CB8AC3E}">
        <p14:creationId xmlns:p14="http://schemas.microsoft.com/office/powerpoint/2010/main" val="15423997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Kaks sisu">
    <p:spTree>
      <p:nvGrpSpPr>
        <p:cNvPr id="1" name=""/>
        <p:cNvGrpSpPr/>
        <p:nvPr/>
      </p:nvGrpSpPr>
      <p:grpSpPr>
        <a:xfrm>
          <a:off x="0" y="0"/>
          <a:ext cx="0" cy="0"/>
          <a:chOff x="0" y="0"/>
          <a:chExt cx="0" cy="0"/>
        </a:xfrm>
      </p:grpSpPr>
      <p:sp>
        <p:nvSpPr>
          <p:cNvPr id="2" name="Pealkiri 1"/>
          <p:cNvSpPr>
            <a:spLocks noGrp="1"/>
          </p:cNvSpPr>
          <p:nvPr>
            <p:ph type="title"/>
          </p:nvPr>
        </p:nvSpPr>
        <p:spPr/>
        <p:txBody>
          <a:bodyPr/>
          <a:lstStyle/>
          <a:p>
            <a:r>
              <a:rPr lang="et-EE"/>
              <a:t>Muutke pealkirja laadi</a:t>
            </a:r>
          </a:p>
        </p:txBody>
      </p:sp>
      <p:sp>
        <p:nvSpPr>
          <p:cNvPr id="3" name="Sisu kohatäide 2"/>
          <p:cNvSpPr>
            <a:spLocks noGrp="1"/>
          </p:cNvSpPr>
          <p:nvPr>
            <p:ph sz="half" idx="1"/>
          </p:nvPr>
        </p:nvSpPr>
        <p:spPr>
          <a:xfrm>
            <a:off x="838200" y="1825625"/>
            <a:ext cx="5181600" cy="4351338"/>
          </a:xfrm>
        </p:spPr>
        <p:txBody>
          <a:bodyPr/>
          <a:lstStyle/>
          <a:p>
            <a:pPr lvl="0"/>
            <a:r>
              <a:rPr lang="et-EE"/>
              <a:t>Muutke teksti laade</a:t>
            </a:r>
          </a:p>
          <a:p>
            <a:pPr lvl="1"/>
            <a:r>
              <a:rPr lang="et-EE"/>
              <a:t>Teine tase</a:t>
            </a:r>
          </a:p>
          <a:p>
            <a:pPr lvl="2"/>
            <a:r>
              <a:rPr lang="et-EE"/>
              <a:t>Kolmas tase</a:t>
            </a:r>
          </a:p>
          <a:p>
            <a:pPr lvl="3"/>
            <a:r>
              <a:rPr lang="et-EE"/>
              <a:t>Neljas tase</a:t>
            </a:r>
          </a:p>
          <a:p>
            <a:pPr lvl="4"/>
            <a:r>
              <a:rPr lang="et-EE"/>
              <a:t>Viies tase</a:t>
            </a:r>
          </a:p>
        </p:txBody>
      </p:sp>
      <p:sp>
        <p:nvSpPr>
          <p:cNvPr id="4" name="Sisu kohatäide 3"/>
          <p:cNvSpPr>
            <a:spLocks noGrp="1"/>
          </p:cNvSpPr>
          <p:nvPr>
            <p:ph sz="half" idx="2"/>
          </p:nvPr>
        </p:nvSpPr>
        <p:spPr>
          <a:xfrm>
            <a:off x="6096000" y="1825625"/>
            <a:ext cx="5257800" cy="4043330"/>
          </a:xfrm>
        </p:spPr>
        <p:txBody>
          <a:bodyPr/>
          <a:lstStyle/>
          <a:p>
            <a:pPr lvl="0"/>
            <a:r>
              <a:rPr lang="et-EE"/>
              <a:t>Muutke teksti laade</a:t>
            </a:r>
          </a:p>
          <a:p>
            <a:pPr lvl="1"/>
            <a:r>
              <a:rPr lang="et-EE"/>
              <a:t>Teine tase</a:t>
            </a:r>
          </a:p>
          <a:p>
            <a:pPr lvl="2"/>
            <a:r>
              <a:rPr lang="et-EE"/>
              <a:t>Kolmas tase</a:t>
            </a:r>
          </a:p>
          <a:p>
            <a:pPr lvl="3"/>
            <a:r>
              <a:rPr lang="et-EE"/>
              <a:t>Neljas tase</a:t>
            </a:r>
          </a:p>
          <a:p>
            <a:pPr lvl="4"/>
            <a:r>
              <a:rPr lang="et-EE"/>
              <a:t>Viies tase</a:t>
            </a:r>
          </a:p>
        </p:txBody>
      </p:sp>
      <p:sp>
        <p:nvSpPr>
          <p:cNvPr id="5" name="Kuupäeva kohatäide 4"/>
          <p:cNvSpPr>
            <a:spLocks noGrp="1"/>
          </p:cNvSpPr>
          <p:nvPr>
            <p:ph type="dt" sz="half" idx="10"/>
          </p:nvPr>
        </p:nvSpPr>
        <p:spPr/>
        <p:txBody>
          <a:bodyPr/>
          <a:lstStyle/>
          <a:p>
            <a:fld id="{D98F534A-E472-4E71-AC54-75A6B0D4316B}" type="datetimeFigureOut">
              <a:rPr lang="et-EE" smtClean="0"/>
              <a:t>19.10.2023</a:t>
            </a:fld>
            <a:endParaRPr lang="et-EE"/>
          </a:p>
        </p:txBody>
      </p:sp>
      <p:sp>
        <p:nvSpPr>
          <p:cNvPr id="6" name="Jaluse kohatäide 5"/>
          <p:cNvSpPr>
            <a:spLocks noGrp="1"/>
          </p:cNvSpPr>
          <p:nvPr>
            <p:ph type="ftr" sz="quarter" idx="11"/>
          </p:nvPr>
        </p:nvSpPr>
        <p:spPr/>
        <p:txBody>
          <a:bodyPr/>
          <a:lstStyle/>
          <a:p>
            <a:endParaRPr lang="et-EE"/>
          </a:p>
        </p:txBody>
      </p:sp>
    </p:spTree>
    <p:extLst>
      <p:ext uri="{BB962C8B-B14F-4D97-AF65-F5344CB8AC3E}">
        <p14:creationId xmlns:p14="http://schemas.microsoft.com/office/powerpoint/2010/main" val="39088197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õrdlus">
    <p:spTree>
      <p:nvGrpSpPr>
        <p:cNvPr id="1" name=""/>
        <p:cNvGrpSpPr/>
        <p:nvPr/>
      </p:nvGrpSpPr>
      <p:grpSpPr>
        <a:xfrm>
          <a:off x="0" y="0"/>
          <a:ext cx="0" cy="0"/>
          <a:chOff x="0" y="0"/>
          <a:chExt cx="0" cy="0"/>
        </a:xfrm>
      </p:grpSpPr>
      <p:sp>
        <p:nvSpPr>
          <p:cNvPr id="2" name="Pealkiri 1"/>
          <p:cNvSpPr>
            <a:spLocks noGrp="1"/>
          </p:cNvSpPr>
          <p:nvPr>
            <p:ph type="title"/>
          </p:nvPr>
        </p:nvSpPr>
        <p:spPr>
          <a:xfrm>
            <a:off x="839788" y="365125"/>
            <a:ext cx="10515600" cy="1325563"/>
          </a:xfrm>
        </p:spPr>
        <p:txBody>
          <a:bodyPr/>
          <a:lstStyle/>
          <a:p>
            <a:r>
              <a:rPr lang="et-EE"/>
              <a:t>Muutke pealkirja laadi</a:t>
            </a:r>
          </a:p>
        </p:txBody>
      </p:sp>
      <p:sp>
        <p:nvSpPr>
          <p:cNvPr id="3" name="Teksti kohatäide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t-EE"/>
              <a:t>Muutke teksti laade</a:t>
            </a:r>
          </a:p>
        </p:txBody>
      </p:sp>
      <p:sp>
        <p:nvSpPr>
          <p:cNvPr id="4" name="Sisu kohatäide 3"/>
          <p:cNvSpPr>
            <a:spLocks noGrp="1"/>
          </p:cNvSpPr>
          <p:nvPr>
            <p:ph sz="half" idx="2"/>
          </p:nvPr>
        </p:nvSpPr>
        <p:spPr>
          <a:xfrm>
            <a:off x="839788" y="2505075"/>
            <a:ext cx="5157787" cy="3494509"/>
          </a:xfrm>
        </p:spPr>
        <p:txBody>
          <a:bodyPr/>
          <a:lstStyle/>
          <a:p>
            <a:pPr lvl="0"/>
            <a:r>
              <a:rPr lang="et-EE"/>
              <a:t>Muutke teksti laade</a:t>
            </a:r>
          </a:p>
          <a:p>
            <a:pPr lvl="1"/>
            <a:r>
              <a:rPr lang="et-EE"/>
              <a:t>Teine tase</a:t>
            </a:r>
          </a:p>
          <a:p>
            <a:pPr lvl="2"/>
            <a:r>
              <a:rPr lang="et-EE"/>
              <a:t>Kolmas tase</a:t>
            </a:r>
          </a:p>
          <a:p>
            <a:pPr lvl="3"/>
            <a:r>
              <a:rPr lang="et-EE"/>
              <a:t>Neljas tase</a:t>
            </a:r>
          </a:p>
          <a:p>
            <a:pPr lvl="4"/>
            <a:r>
              <a:rPr lang="et-EE"/>
              <a:t>Viies tase</a:t>
            </a:r>
          </a:p>
        </p:txBody>
      </p:sp>
      <p:sp>
        <p:nvSpPr>
          <p:cNvPr id="5" name="Teksti kohatäide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t-EE"/>
              <a:t>Muutke teksti laade</a:t>
            </a:r>
          </a:p>
        </p:txBody>
      </p:sp>
      <p:sp>
        <p:nvSpPr>
          <p:cNvPr id="6" name="Sisu kohatäide 5"/>
          <p:cNvSpPr>
            <a:spLocks noGrp="1"/>
          </p:cNvSpPr>
          <p:nvPr>
            <p:ph sz="quarter" idx="4"/>
          </p:nvPr>
        </p:nvSpPr>
        <p:spPr>
          <a:xfrm>
            <a:off x="6172200" y="2505075"/>
            <a:ext cx="5183188" cy="3494509"/>
          </a:xfrm>
        </p:spPr>
        <p:txBody>
          <a:bodyPr/>
          <a:lstStyle/>
          <a:p>
            <a:pPr lvl="0"/>
            <a:r>
              <a:rPr lang="et-EE"/>
              <a:t>Muutke teksti laade</a:t>
            </a:r>
          </a:p>
          <a:p>
            <a:pPr lvl="1"/>
            <a:r>
              <a:rPr lang="et-EE"/>
              <a:t>Teine tase</a:t>
            </a:r>
          </a:p>
          <a:p>
            <a:pPr lvl="2"/>
            <a:r>
              <a:rPr lang="et-EE"/>
              <a:t>Kolmas tase</a:t>
            </a:r>
          </a:p>
          <a:p>
            <a:pPr lvl="3"/>
            <a:r>
              <a:rPr lang="et-EE"/>
              <a:t>Neljas tase</a:t>
            </a:r>
          </a:p>
          <a:p>
            <a:pPr lvl="4"/>
            <a:r>
              <a:rPr lang="et-EE"/>
              <a:t>Viies tase</a:t>
            </a:r>
          </a:p>
        </p:txBody>
      </p:sp>
      <p:sp>
        <p:nvSpPr>
          <p:cNvPr id="7" name="Kuupäeva kohatäide 6"/>
          <p:cNvSpPr>
            <a:spLocks noGrp="1"/>
          </p:cNvSpPr>
          <p:nvPr>
            <p:ph type="dt" sz="half" idx="10"/>
          </p:nvPr>
        </p:nvSpPr>
        <p:spPr/>
        <p:txBody>
          <a:bodyPr/>
          <a:lstStyle/>
          <a:p>
            <a:fld id="{D98F534A-E472-4E71-AC54-75A6B0D4316B}" type="datetimeFigureOut">
              <a:rPr lang="et-EE" smtClean="0"/>
              <a:t>19.10.2023</a:t>
            </a:fld>
            <a:endParaRPr lang="et-EE"/>
          </a:p>
        </p:txBody>
      </p:sp>
      <p:sp>
        <p:nvSpPr>
          <p:cNvPr id="8" name="Jaluse kohatäide 7"/>
          <p:cNvSpPr>
            <a:spLocks noGrp="1"/>
          </p:cNvSpPr>
          <p:nvPr>
            <p:ph type="ftr" sz="quarter" idx="11"/>
          </p:nvPr>
        </p:nvSpPr>
        <p:spPr/>
        <p:txBody>
          <a:bodyPr/>
          <a:lstStyle/>
          <a:p>
            <a:endParaRPr lang="et-EE"/>
          </a:p>
        </p:txBody>
      </p:sp>
    </p:spTree>
    <p:extLst>
      <p:ext uri="{BB962C8B-B14F-4D97-AF65-F5344CB8AC3E}">
        <p14:creationId xmlns:p14="http://schemas.microsoft.com/office/powerpoint/2010/main" val="20431194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inult pealkiri">
    <p:spTree>
      <p:nvGrpSpPr>
        <p:cNvPr id="1" name=""/>
        <p:cNvGrpSpPr/>
        <p:nvPr/>
      </p:nvGrpSpPr>
      <p:grpSpPr>
        <a:xfrm>
          <a:off x="0" y="0"/>
          <a:ext cx="0" cy="0"/>
          <a:chOff x="0" y="0"/>
          <a:chExt cx="0" cy="0"/>
        </a:xfrm>
      </p:grpSpPr>
      <p:sp>
        <p:nvSpPr>
          <p:cNvPr id="2" name="Pealkiri 1"/>
          <p:cNvSpPr>
            <a:spLocks noGrp="1"/>
          </p:cNvSpPr>
          <p:nvPr>
            <p:ph type="title"/>
          </p:nvPr>
        </p:nvSpPr>
        <p:spPr/>
        <p:txBody>
          <a:bodyPr/>
          <a:lstStyle/>
          <a:p>
            <a:r>
              <a:rPr lang="et-EE"/>
              <a:t>Muutke pealkirja laadi</a:t>
            </a:r>
          </a:p>
        </p:txBody>
      </p:sp>
      <p:sp>
        <p:nvSpPr>
          <p:cNvPr id="3" name="Kuupäeva kohatäide 2"/>
          <p:cNvSpPr>
            <a:spLocks noGrp="1"/>
          </p:cNvSpPr>
          <p:nvPr>
            <p:ph type="dt" sz="half" idx="10"/>
          </p:nvPr>
        </p:nvSpPr>
        <p:spPr/>
        <p:txBody>
          <a:bodyPr/>
          <a:lstStyle/>
          <a:p>
            <a:fld id="{D98F534A-E472-4E71-AC54-75A6B0D4316B}" type="datetimeFigureOut">
              <a:rPr lang="et-EE" smtClean="0"/>
              <a:t>19.10.2023</a:t>
            </a:fld>
            <a:endParaRPr lang="et-EE"/>
          </a:p>
        </p:txBody>
      </p:sp>
      <p:sp>
        <p:nvSpPr>
          <p:cNvPr id="4" name="Jaluse kohatäide 3"/>
          <p:cNvSpPr>
            <a:spLocks noGrp="1"/>
          </p:cNvSpPr>
          <p:nvPr>
            <p:ph type="ftr" sz="quarter" idx="11"/>
          </p:nvPr>
        </p:nvSpPr>
        <p:spPr/>
        <p:txBody>
          <a:bodyPr/>
          <a:lstStyle/>
          <a:p>
            <a:endParaRPr lang="et-EE"/>
          </a:p>
        </p:txBody>
      </p:sp>
    </p:spTree>
    <p:extLst>
      <p:ext uri="{BB962C8B-B14F-4D97-AF65-F5344CB8AC3E}">
        <p14:creationId xmlns:p14="http://schemas.microsoft.com/office/powerpoint/2010/main" val="37543610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ühi">
    <p:spTree>
      <p:nvGrpSpPr>
        <p:cNvPr id="1" name=""/>
        <p:cNvGrpSpPr/>
        <p:nvPr/>
      </p:nvGrpSpPr>
      <p:grpSpPr>
        <a:xfrm>
          <a:off x="0" y="0"/>
          <a:ext cx="0" cy="0"/>
          <a:chOff x="0" y="0"/>
          <a:chExt cx="0" cy="0"/>
        </a:xfrm>
      </p:grpSpPr>
      <p:sp>
        <p:nvSpPr>
          <p:cNvPr id="2" name="Kuupäeva kohatäide 1"/>
          <p:cNvSpPr>
            <a:spLocks noGrp="1"/>
          </p:cNvSpPr>
          <p:nvPr>
            <p:ph type="dt" sz="half" idx="10"/>
          </p:nvPr>
        </p:nvSpPr>
        <p:spPr/>
        <p:txBody>
          <a:bodyPr/>
          <a:lstStyle/>
          <a:p>
            <a:fld id="{D98F534A-E472-4E71-AC54-75A6B0D4316B}" type="datetimeFigureOut">
              <a:rPr lang="et-EE" smtClean="0"/>
              <a:t>19.10.2023</a:t>
            </a:fld>
            <a:endParaRPr lang="et-EE"/>
          </a:p>
        </p:txBody>
      </p:sp>
      <p:sp>
        <p:nvSpPr>
          <p:cNvPr id="3" name="Jaluse kohatäide 2"/>
          <p:cNvSpPr>
            <a:spLocks noGrp="1"/>
          </p:cNvSpPr>
          <p:nvPr>
            <p:ph type="ftr" sz="quarter" idx="11"/>
          </p:nvPr>
        </p:nvSpPr>
        <p:spPr/>
        <p:txBody>
          <a:bodyPr/>
          <a:lstStyle/>
          <a:p>
            <a:endParaRPr lang="et-EE"/>
          </a:p>
        </p:txBody>
      </p:sp>
    </p:spTree>
    <p:extLst>
      <p:ext uri="{BB962C8B-B14F-4D97-AF65-F5344CB8AC3E}">
        <p14:creationId xmlns:p14="http://schemas.microsoft.com/office/powerpoint/2010/main" val="36011862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Pealdisega sisu">
    <p:spTree>
      <p:nvGrpSpPr>
        <p:cNvPr id="1" name=""/>
        <p:cNvGrpSpPr/>
        <p:nvPr/>
      </p:nvGrpSpPr>
      <p:grpSpPr>
        <a:xfrm>
          <a:off x="0" y="0"/>
          <a:ext cx="0" cy="0"/>
          <a:chOff x="0" y="0"/>
          <a:chExt cx="0" cy="0"/>
        </a:xfrm>
      </p:grpSpPr>
      <p:sp>
        <p:nvSpPr>
          <p:cNvPr id="2" name="Pealkiri 1"/>
          <p:cNvSpPr>
            <a:spLocks noGrp="1"/>
          </p:cNvSpPr>
          <p:nvPr>
            <p:ph type="title"/>
          </p:nvPr>
        </p:nvSpPr>
        <p:spPr>
          <a:xfrm>
            <a:off x="839788" y="457200"/>
            <a:ext cx="3932237" cy="1600200"/>
          </a:xfrm>
        </p:spPr>
        <p:txBody>
          <a:bodyPr anchor="b"/>
          <a:lstStyle>
            <a:lvl1pPr>
              <a:defRPr sz="3200"/>
            </a:lvl1pPr>
          </a:lstStyle>
          <a:p>
            <a:r>
              <a:rPr lang="et-EE"/>
              <a:t>Muutke pealkirja laadi</a:t>
            </a:r>
          </a:p>
        </p:txBody>
      </p:sp>
      <p:sp>
        <p:nvSpPr>
          <p:cNvPr id="3" name="Sisu kohatäide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t-EE"/>
              <a:t>Muutke teksti laade</a:t>
            </a:r>
          </a:p>
          <a:p>
            <a:pPr lvl="1"/>
            <a:r>
              <a:rPr lang="et-EE"/>
              <a:t>Teine tase</a:t>
            </a:r>
          </a:p>
          <a:p>
            <a:pPr lvl="2"/>
            <a:r>
              <a:rPr lang="et-EE"/>
              <a:t>Kolmas tase</a:t>
            </a:r>
          </a:p>
          <a:p>
            <a:pPr lvl="3"/>
            <a:r>
              <a:rPr lang="et-EE"/>
              <a:t>Neljas tase</a:t>
            </a:r>
          </a:p>
          <a:p>
            <a:pPr lvl="4"/>
            <a:r>
              <a:rPr lang="et-EE"/>
              <a:t>Viies tase</a:t>
            </a:r>
          </a:p>
        </p:txBody>
      </p:sp>
      <p:sp>
        <p:nvSpPr>
          <p:cNvPr id="4" name="Teksti kohatäid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t-EE"/>
              <a:t>Muutke teksti laade</a:t>
            </a:r>
          </a:p>
        </p:txBody>
      </p:sp>
      <p:sp>
        <p:nvSpPr>
          <p:cNvPr id="5" name="Kuupäeva kohatäide 4"/>
          <p:cNvSpPr>
            <a:spLocks noGrp="1"/>
          </p:cNvSpPr>
          <p:nvPr>
            <p:ph type="dt" sz="half" idx="10"/>
          </p:nvPr>
        </p:nvSpPr>
        <p:spPr/>
        <p:txBody>
          <a:bodyPr/>
          <a:lstStyle/>
          <a:p>
            <a:fld id="{D98F534A-E472-4E71-AC54-75A6B0D4316B}" type="datetimeFigureOut">
              <a:rPr lang="et-EE" smtClean="0"/>
              <a:t>19.10.2023</a:t>
            </a:fld>
            <a:endParaRPr lang="et-EE"/>
          </a:p>
        </p:txBody>
      </p:sp>
      <p:sp>
        <p:nvSpPr>
          <p:cNvPr id="6" name="Jaluse kohatäide 5"/>
          <p:cNvSpPr>
            <a:spLocks noGrp="1"/>
          </p:cNvSpPr>
          <p:nvPr>
            <p:ph type="ftr" sz="quarter" idx="11"/>
          </p:nvPr>
        </p:nvSpPr>
        <p:spPr/>
        <p:txBody>
          <a:bodyPr/>
          <a:lstStyle/>
          <a:p>
            <a:endParaRPr lang="et-EE"/>
          </a:p>
        </p:txBody>
      </p:sp>
    </p:spTree>
    <p:extLst>
      <p:ext uri="{BB962C8B-B14F-4D97-AF65-F5344CB8AC3E}">
        <p14:creationId xmlns:p14="http://schemas.microsoft.com/office/powerpoint/2010/main" val="36100245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ldiallkirjaga pilt">
    <p:spTree>
      <p:nvGrpSpPr>
        <p:cNvPr id="1" name=""/>
        <p:cNvGrpSpPr/>
        <p:nvPr/>
      </p:nvGrpSpPr>
      <p:grpSpPr>
        <a:xfrm>
          <a:off x="0" y="0"/>
          <a:ext cx="0" cy="0"/>
          <a:chOff x="0" y="0"/>
          <a:chExt cx="0" cy="0"/>
        </a:xfrm>
      </p:grpSpPr>
      <p:sp>
        <p:nvSpPr>
          <p:cNvPr id="2" name="Pealkiri 1"/>
          <p:cNvSpPr>
            <a:spLocks noGrp="1"/>
          </p:cNvSpPr>
          <p:nvPr>
            <p:ph type="title"/>
          </p:nvPr>
        </p:nvSpPr>
        <p:spPr>
          <a:xfrm>
            <a:off x="839788" y="457200"/>
            <a:ext cx="3932237" cy="1600200"/>
          </a:xfrm>
        </p:spPr>
        <p:txBody>
          <a:bodyPr anchor="b"/>
          <a:lstStyle>
            <a:lvl1pPr>
              <a:defRPr sz="3200"/>
            </a:lvl1pPr>
          </a:lstStyle>
          <a:p>
            <a:r>
              <a:rPr lang="et-EE"/>
              <a:t>Muutke pealkirja laadi</a:t>
            </a:r>
          </a:p>
        </p:txBody>
      </p:sp>
      <p:sp>
        <p:nvSpPr>
          <p:cNvPr id="3" name="Pildi kohatäid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t-EE"/>
          </a:p>
        </p:txBody>
      </p:sp>
      <p:sp>
        <p:nvSpPr>
          <p:cNvPr id="4" name="Teksti kohatäid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t-EE"/>
              <a:t>Muutke teksti laade</a:t>
            </a:r>
          </a:p>
        </p:txBody>
      </p:sp>
      <p:sp>
        <p:nvSpPr>
          <p:cNvPr id="5" name="Kuupäeva kohatäide 4"/>
          <p:cNvSpPr>
            <a:spLocks noGrp="1"/>
          </p:cNvSpPr>
          <p:nvPr>
            <p:ph type="dt" sz="half" idx="10"/>
          </p:nvPr>
        </p:nvSpPr>
        <p:spPr/>
        <p:txBody>
          <a:bodyPr/>
          <a:lstStyle/>
          <a:p>
            <a:fld id="{D98F534A-E472-4E71-AC54-75A6B0D4316B}" type="datetimeFigureOut">
              <a:rPr lang="et-EE" smtClean="0"/>
              <a:t>19.10.2023</a:t>
            </a:fld>
            <a:endParaRPr lang="et-EE"/>
          </a:p>
        </p:txBody>
      </p:sp>
      <p:sp>
        <p:nvSpPr>
          <p:cNvPr id="6" name="Jaluse kohatäide 5"/>
          <p:cNvSpPr>
            <a:spLocks noGrp="1"/>
          </p:cNvSpPr>
          <p:nvPr>
            <p:ph type="ftr" sz="quarter" idx="11"/>
          </p:nvPr>
        </p:nvSpPr>
        <p:spPr/>
        <p:txBody>
          <a:bodyPr/>
          <a:lstStyle/>
          <a:p>
            <a:endParaRPr lang="et-EE"/>
          </a:p>
        </p:txBody>
      </p:sp>
    </p:spTree>
    <p:extLst>
      <p:ext uri="{BB962C8B-B14F-4D97-AF65-F5344CB8AC3E}">
        <p14:creationId xmlns:p14="http://schemas.microsoft.com/office/powerpoint/2010/main" val="22350341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a:gsLst>
            <a:gs pos="58000">
              <a:schemeClr val="accent1">
                <a:lumMod val="5000"/>
                <a:lumOff val="95000"/>
              </a:schemeClr>
            </a:gs>
            <a:gs pos="96000">
              <a:srgbClr val="BEEAFE"/>
            </a:gs>
            <a:gs pos="97000">
              <a:srgbClr val="BEEAFE"/>
            </a:gs>
            <a:gs pos="94000">
              <a:srgbClr val="BEEAFE"/>
            </a:gs>
          </a:gsLst>
          <a:lin ang="5400000" scaled="1"/>
        </a:gradFill>
        <a:effectLst/>
      </p:bgPr>
    </p:bg>
    <p:spTree>
      <p:nvGrpSpPr>
        <p:cNvPr id="1" name=""/>
        <p:cNvGrpSpPr/>
        <p:nvPr/>
      </p:nvGrpSpPr>
      <p:grpSpPr>
        <a:xfrm>
          <a:off x="0" y="0"/>
          <a:ext cx="0" cy="0"/>
          <a:chOff x="0" y="0"/>
          <a:chExt cx="0" cy="0"/>
        </a:xfrm>
      </p:grpSpPr>
      <p:sp>
        <p:nvSpPr>
          <p:cNvPr id="2" name="Pealkirja kohatäide 1"/>
          <p:cNvSpPr>
            <a:spLocks noGrp="1"/>
          </p:cNvSpPr>
          <p:nvPr>
            <p:ph type="title"/>
          </p:nvPr>
        </p:nvSpPr>
        <p:spPr>
          <a:xfrm>
            <a:off x="838200" y="177283"/>
            <a:ext cx="10515600" cy="2220684"/>
          </a:xfrm>
          <a:prstGeom prst="rect">
            <a:avLst/>
          </a:prstGeom>
        </p:spPr>
        <p:txBody>
          <a:bodyPr vert="horz" lIns="91440" tIns="45720" rIns="91440" bIns="45720" rtlCol="0" anchor="ctr">
            <a:normAutofit/>
          </a:bodyPr>
          <a:lstStyle/>
          <a:p>
            <a:r>
              <a:rPr lang="et-EE" dirty="0"/>
              <a:t>Muutke pealkirja laadi</a:t>
            </a:r>
          </a:p>
        </p:txBody>
      </p:sp>
      <p:sp>
        <p:nvSpPr>
          <p:cNvPr id="3" name="Teksti kohatäide 2"/>
          <p:cNvSpPr>
            <a:spLocks noGrp="1"/>
          </p:cNvSpPr>
          <p:nvPr>
            <p:ph type="body" idx="1"/>
          </p:nvPr>
        </p:nvSpPr>
        <p:spPr>
          <a:xfrm>
            <a:off x="838200" y="2491273"/>
            <a:ext cx="10515600" cy="3228392"/>
          </a:xfrm>
          <a:prstGeom prst="rect">
            <a:avLst/>
          </a:prstGeom>
        </p:spPr>
        <p:txBody>
          <a:bodyPr vert="horz" lIns="91440" tIns="45720" rIns="91440" bIns="45720" rtlCol="0">
            <a:normAutofit/>
          </a:bodyPr>
          <a:lstStyle/>
          <a:p>
            <a:pPr lvl="0"/>
            <a:r>
              <a:rPr lang="et-EE" dirty="0"/>
              <a:t>Muutke teksti laade</a:t>
            </a:r>
          </a:p>
          <a:p>
            <a:pPr lvl="1"/>
            <a:r>
              <a:rPr lang="et-EE" dirty="0"/>
              <a:t>Teine tase</a:t>
            </a:r>
          </a:p>
          <a:p>
            <a:pPr lvl="2"/>
            <a:r>
              <a:rPr lang="et-EE" dirty="0"/>
              <a:t>Kolmas tase</a:t>
            </a:r>
          </a:p>
          <a:p>
            <a:pPr lvl="3"/>
            <a:r>
              <a:rPr lang="et-EE" dirty="0"/>
              <a:t>Neljas tase</a:t>
            </a:r>
          </a:p>
          <a:p>
            <a:pPr lvl="4"/>
            <a:r>
              <a:rPr lang="et-EE" dirty="0"/>
              <a:t>Viies tase</a:t>
            </a:r>
          </a:p>
        </p:txBody>
      </p:sp>
      <p:sp>
        <p:nvSpPr>
          <p:cNvPr id="4" name="Kuupäeva kohatäide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8F534A-E472-4E71-AC54-75A6B0D4316B}" type="datetimeFigureOut">
              <a:rPr lang="et-EE" smtClean="0"/>
              <a:t>19.10.2023</a:t>
            </a:fld>
            <a:endParaRPr lang="et-EE"/>
          </a:p>
        </p:txBody>
      </p:sp>
      <p:sp>
        <p:nvSpPr>
          <p:cNvPr id="5" name="Jaluse kohatäide 4"/>
          <p:cNvSpPr>
            <a:spLocks noGrp="1"/>
          </p:cNvSpPr>
          <p:nvPr>
            <p:ph type="ftr" sz="quarter" idx="3"/>
          </p:nvPr>
        </p:nvSpPr>
        <p:spPr>
          <a:xfrm>
            <a:off x="3581400" y="6356349"/>
            <a:ext cx="2567473"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t-EE" dirty="0"/>
          </a:p>
        </p:txBody>
      </p:sp>
      <p:pic>
        <p:nvPicPr>
          <p:cNvPr id="7" name="Pilt 6"/>
          <p:cNvPicPr>
            <a:picLocks noChangeAspect="1"/>
          </p:cNvPicPr>
          <p:nvPr userDrawn="1"/>
        </p:nvPicPr>
        <p:blipFill>
          <a:blip r:embed="rId13"/>
          <a:stretch>
            <a:fillRect/>
          </a:stretch>
        </p:blipFill>
        <p:spPr>
          <a:xfrm>
            <a:off x="7868324" y="6245678"/>
            <a:ext cx="3485476" cy="475795"/>
          </a:xfrm>
          <a:prstGeom prst="rect">
            <a:avLst/>
          </a:prstGeom>
        </p:spPr>
      </p:pic>
    </p:spTree>
    <p:extLst>
      <p:ext uri="{BB962C8B-B14F-4D97-AF65-F5344CB8AC3E}">
        <p14:creationId xmlns:p14="http://schemas.microsoft.com/office/powerpoint/2010/main" val="112860361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t-E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1000">
              <a:schemeClr val="accent1">
                <a:lumMod val="5000"/>
                <a:lumOff val="95000"/>
              </a:schemeClr>
            </a:gs>
            <a:gs pos="46000">
              <a:schemeClr val="bg1"/>
            </a:gs>
            <a:gs pos="100000">
              <a:srgbClr val="BEEAFE"/>
            </a:gs>
            <a:gs pos="100000">
              <a:srgbClr val="00B0F0"/>
            </a:gs>
          </a:gsLst>
          <a:lin ang="5400000" scaled="1"/>
        </a:gradFill>
        <a:effectLst/>
      </p:bgPr>
    </p:bg>
    <p:spTree>
      <p:nvGrpSpPr>
        <p:cNvPr id="1" name=""/>
        <p:cNvGrpSpPr/>
        <p:nvPr/>
      </p:nvGrpSpPr>
      <p:grpSpPr>
        <a:xfrm>
          <a:off x="0" y="0"/>
          <a:ext cx="0" cy="0"/>
          <a:chOff x="0" y="0"/>
          <a:chExt cx="0" cy="0"/>
        </a:xfrm>
      </p:grpSpPr>
      <p:sp>
        <p:nvSpPr>
          <p:cNvPr id="2" name="Pealkiri 1"/>
          <p:cNvSpPr>
            <a:spLocks noGrp="1"/>
          </p:cNvSpPr>
          <p:nvPr>
            <p:ph type="ctrTitle"/>
          </p:nvPr>
        </p:nvSpPr>
        <p:spPr>
          <a:xfrm>
            <a:off x="1524000" y="438539"/>
            <a:ext cx="9144000" cy="3071424"/>
          </a:xfrm>
          <a:noFill/>
        </p:spPr>
        <p:txBody>
          <a:bodyPr>
            <a:normAutofit/>
          </a:bodyPr>
          <a:lstStyle/>
          <a:p>
            <a:r>
              <a:rPr lang="et-EE" sz="4800" b="1" dirty="0">
                <a:effectLst/>
                <a:latin typeface="Calibri" panose="020F0502020204030204" pitchFamily="34" charset="0"/>
                <a:ea typeface="Times New Roman" panose="02020603050405020304" pitchFamily="18" charset="0"/>
              </a:rPr>
              <a:t>Mured hariduses ja selle ümber. </a:t>
            </a:r>
            <a:br>
              <a:rPr lang="et-EE" sz="4800" b="1" dirty="0">
                <a:effectLst/>
                <a:latin typeface="Calibri" panose="020F0502020204030204" pitchFamily="34" charset="0"/>
                <a:ea typeface="Times New Roman" panose="02020603050405020304" pitchFamily="18" charset="0"/>
              </a:rPr>
            </a:br>
            <a:r>
              <a:rPr lang="et-EE" sz="4800" b="1" dirty="0">
                <a:effectLst/>
                <a:latin typeface="Calibri" panose="020F0502020204030204" pitchFamily="34" charset="0"/>
                <a:ea typeface="Times New Roman" panose="02020603050405020304" pitchFamily="18" charset="0"/>
              </a:rPr>
              <a:t>Kohaliku omavalitsuse vaates.</a:t>
            </a:r>
            <a:br>
              <a:rPr lang="et-EE" sz="4800" b="1" kern="100" dirty="0">
                <a:effectLst/>
                <a:latin typeface="Calibri" panose="020F0502020204030204" pitchFamily="34" charset="0"/>
                <a:ea typeface="Calibri" panose="020F0502020204030204" pitchFamily="34" charset="0"/>
                <a:cs typeface="Times New Roman" panose="02020603050405020304" pitchFamily="18" charset="0"/>
              </a:rPr>
            </a:br>
            <a:endParaRPr lang="et-EE" sz="4800" b="1" dirty="0"/>
          </a:p>
        </p:txBody>
      </p:sp>
      <p:sp>
        <p:nvSpPr>
          <p:cNvPr id="3" name="Alapealkiri 2"/>
          <p:cNvSpPr>
            <a:spLocks noGrp="1"/>
          </p:cNvSpPr>
          <p:nvPr>
            <p:ph type="subTitle" idx="1"/>
          </p:nvPr>
        </p:nvSpPr>
        <p:spPr>
          <a:xfrm>
            <a:off x="1524000" y="4313208"/>
            <a:ext cx="9144000" cy="1199070"/>
          </a:xfrm>
        </p:spPr>
        <p:txBody>
          <a:bodyPr>
            <a:normAutofit/>
          </a:bodyPr>
          <a:lstStyle/>
          <a:p>
            <a:r>
              <a:rPr lang="et-EE" sz="3600" dirty="0"/>
              <a:t>20.oktoober 2023</a:t>
            </a:r>
          </a:p>
        </p:txBody>
      </p:sp>
    </p:spTree>
    <p:extLst>
      <p:ext uri="{BB962C8B-B14F-4D97-AF65-F5344CB8AC3E}">
        <p14:creationId xmlns:p14="http://schemas.microsoft.com/office/powerpoint/2010/main" val="20261323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a:extLst>
              <a:ext uri="{FF2B5EF4-FFF2-40B4-BE49-F238E27FC236}">
                <a16:creationId xmlns:a16="http://schemas.microsoft.com/office/drawing/2014/main" id="{E25C3D03-F5E9-49A2-B475-791CBA8C8422}"/>
              </a:ext>
            </a:extLst>
          </p:cNvPr>
          <p:cNvSpPr>
            <a:spLocks noGrp="1"/>
          </p:cNvSpPr>
          <p:nvPr>
            <p:ph type="title"/>
          </p:nvPr>
        </p:nvSpPr>
        <p:spPr>
          <a:xfrm>
            <a:off x="734683" y="276045"/>
            <a:ext cx="10515600" cy="1130061"/>
          </a:xfrm>
        </p:spPr>
        <p:txBody>
          <a:bodyPr>
            <a:normAutofit fontScale="90000"/>
          </a:bodyPr>
          <a:lstStyle/>
          <a:p>
            <a:r>
              <a:rPr lang="et-EE" b="1" kern="100" dirty="0">
                <a:effectLst/>
                <a:latin typeface="Calibri" panose="020F0502020204030204" pitchFamily="34" charset="0"/>
                <a:ea typeface="Calibri" panose="020F0502020204030204" pitchFamily="34" charset="0"/>
                <a:cs typeface="Times New Roman" panose="02020603050405020304" pitchFamily="18" charset="0"/>
              </a:rPr>
              <a:t>Õpetajate järelkasv:</a:t>
            </a:r>
            <a:br>
              <a:rPr lang="et-EE" sz="1800" kern="100" dirty="0">
                <a:effectLst/>
                <a:latin typeface="Calibri" panose="020F0502020204030204" pitchFamily="34" charset="0"/>
                <a:ea typeface="Calibri" panose="020F0502020204030204" pitchFamily="34" charset="0"/>
                <a:cs typeface="Times New Roman" panose="02020603050405020304" pitchFamily="18" charset="0"/>
              </a:rPr>
            </a:br>
            <a:endParaRPr lang="et-EE" b="1" dirty="0"/>
          </a:p>
        </p:txBody>
      </p:sp>
      <p:sp>
        <p:nvSpPr>
          <p:cNvPr id="3" name="Sisu kohatäide 2">
            <a:extLst>
              <a:ext uri="{FF2B5EF4-FFF2-40B4-BE49-F238E27FC236}">
                <a16:creationId xmlns:a16="http://schemas.microsoft.com/office/drawing/2014/main" id="{3E52BB6A-4C2F-4E83-BDB3-B747548CB48B}"/>
              </a:ext>
            </a:extLst>
          </p:cNvPr>
          <p:cNvSpPr>
            <a:spLocks noGrp="1"/>
          </p:cNvSpPr>
          <p:nvPr>
            <p:ph idx="1"/>
          </p:nvPr>
        </p:nvSpPr>
        <p:spPr>
          <a:xfrm>
            <a:off x="838200" y="1742535"/>
            <a:ext cx="10515600" cy="4350615"/>
          </a:xfrm>
        </p:spPr>
        <p:txBody>
          <a:bodyPr>
            <a:normAutofit/>
          </a:bodyPr>
          <a:lstStyle/>
          <a:p>
            <a:endParaRPr lang="et-EE" dirty="0"/>
          </a:p>
          <a:p>
            <a:pPr marL="457200">
              <a:lnSpc>
                <a:spcPct val="107000"/>
              </a:lnSpc>
            </a:pPr>
            <a:r>
              <a:rPr lang="et-EE" sz="1800" kern="100" dirty="0">
                <a:effectLst/>
                <a:latin typeface="Calibri" panose="020F0502020204030204" pitchFamily="34" charset="0"/>
                <a:ea typeface="Calibri" panose="020F0502020204030204" pitchFamily="34" charset="0"/>
                <a:cs typeface="Times New Roman" panose="02020603050405020304" pitchFamily="18" charset="0"/>
              </a:rPr>
              <a:t>a) suurendada riiklikku tellimust;</a:t>
            </a:r>
          </a:p>
          <a:p>
            <a:pPr marL="457200">
              <a:lnSpc>
                <a:spcPct val="107000"/>
              </a:lnSpc>
            </a:pPr>
            <a:r>
              <a:rPr lang="et-EE" sz="1800" kern="100" dirty="0">
                <a:effectLst/>
                <a:latin typeface="Calibri" panose="020F0502020204030204" pitchFamily="34" charset="0"/>
                <a:ea typeface="Calibri" panose="020F0502020204030204" pitchFamily="34" charset="0"/>
                <a:cs typeface="Times New Roman" panose="02020603050405020304" pitchFamily="18" charset="0"/>
              </a:rPr>
              <a:t>b) pakkuda senisest paindlikumaid õppimisvõimalusi, et karjääripöörajad leiaksid tee haridusvaldkonda;</a:t>
            </a:r>
          </a:p>
          <a:p>
            <a:pPr marL="457200">
              <a:lnSpc>
                <a:spcPct val="107000"/>
              </a:lnSpc>
            </a:pPr>
            <a:r>
              <a:rPr lang="et-EE" sz="1800" kern="100" dirty="0">
                <a:effectLst/>
                <a:latin typeface="Calibri" panose="020F0502020204030204" pitchFamily="34" charset="0"/>
                <a:ea typeface="Calibri" panose="020F0502020204030204" pitchFamily="34" charset="0"/>
                <a:cs typeface="Times New Roman" panose="02020603050405020304" pitchFamily="18" charset="0"/>
              </a:rPr>
              <a:t>c) pakkuda mikrokraadide näol täiend- ja ümberõppe võimalusi; </a:t>
            </a:r>
          </a:p>
          <a:p>
            <a:pPr marL="457200">
              <a:lnSpc>
                <a:spcPct val="107000"/>
              </a:lnSpc>
            </a:pPr>
            <a:r>
              <a:rPr lang="et-EE" sz="1800" kern="100" dirty="0">
                <a:effectLst/>
                <a:latin typeface="Calibri" panose="020F0502020204030204" pitchFamily="34" charset="0"/>
                <a:ea typeface="Calibri" panose="020F0502020204030204" pitchFamily="34" charset="0"/>
                <a:cs typeface="Times New Roman" panose="02020603050405020304" pitchFamily="18" charset="0"/>
              </a:rPr>
              <a:t>d) tagada, et haridustöötajate palk oleks 120% keskmisest palgast; </a:t>
            </a:r>
          </a:p>
          <a:p>
            <a:pPr marL="457200">
              <a:lnSpc>
                <a:spcPct val="107000"/>
              </a:lnSpc>
            </a:pPr>
            <a:r>
              <a:rPr lang="et-EE" sz="1800" kern="100" dirty="0">
                <a:effectLst/>
                <a:latin typeface="Calibri" panose="020F0502020204030204" pitchFamily="34" charset="0"/>
                <a:ea typeface="Calibri" panose="020F0502020204030204" pitchFamily="34" charset="0"/>
                <a:cs typeface="Times New Roman" panose="02020603050405020304" pitchFamily="18" charset="0"/>
              </a:rPr>
              <a:t>e) töötada välja motivatsioonipaketid haridustöötajatele (lähetustoetus, stipendium, eluaseme võimalus).</a:t>
            </a:r>
          </a:p>
          <a:p>
            <a:pPr marL="457200">
              <a:lnSpc>
                <a:spcPct val="107000"/>
              </a:lnSpc>
              <a:spcAft>
                <a:spcPts val="800"/>
              </a:spcAft>
            </a:pPr>
            <a:r>
              <a:rPr lang="et-EE" sz="1800" kern="100" dirty="0">
                <a:effectLst/>
                <a:latin typeface="Calibri" panose="020F0502020204030204" pitchFamily="34" charset="0"/>
                <a:ea typeface="Calibri" panose="020F0502020204030204" pitchFamily="34" charset="0"/>
                <a:cs typeface="Times New Roman" panose="02020603050405020304" pitchFamily="18" charset="0"/>
              </a:rPr>
              <a:t>f) Palkade kaasajastamine on vajalik. Et väärtustada õpetajaametit kui tervikut on vajalik kaasajastada  õpetaja töö- ja palgakorralduse põhimõtteid. </a:t>
            </a:r>
          </a:p>
          <a:p>
            <a:endParaRPr lang="et-EE" dirty="0"/>
          </a:p>
        </p:txBody>
      </p:sp>
    </p:spTree>
    <p:extLst>
      <p:ext uri="{BB962C8B-B14F-4D97-AF65-F5344CB8AC3E}">
        <p14:creationId xmlns:p14="http://schemas.microsoft.com/office/powerpoint/2010/main" val="33496277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a:extLst>
              <a:ext uri="{FF2B5EF4-FFF2-40B4-BE49-F238E27FC236}">
                <a16:creationId xmlns:a16="http://schemas.microsoft.com/office/drawing/2014/main" id="{0880936E-41DC-416C-BD8A-850C81AA4250}"/>
              </a:ext>
            </a:extLst>
          </p:cNvPr>
          <p:cNvSpPr>
            <a:spLocks noGrp="1"/>
          </p:cNvSpPr>
          <p:nvPr>
            <p:ph type="title"/>
          </p:nvPr>
        </p:nvSpPr>
        <p:spPr>
          <a:xfrm>
            <a:off x="838200" y="103517"/>
            <a:ext cx="10515600" cy="1535502"/>
          </a:xfrm>
        </p:spPr>
        <p:txBody>
          <a:bodyPr>
            <a:normAutofit fontScale="90000"/>
          </a:bodyPr>
          <a:lstStyle/>
          <a:p>
            <a:br>
              <a:rPr lang="et-EE" b="1" dirty="0"/>
            </a:br>
            <a:r>
              <a:rPr lang="et-EE" b="1" kern="100" dirty="0">
                <a:effectLst/>
                <a:latin typeface="Calibri" panose="020F0502020204030204" pitchFamily="34" charset="0"/>
                <a:ea typeface="Calibri" panose="020F0502020204030204" pitchFamily="34" charset="0"/>
                <a:cs typeface="Times New Roman" panose="02020603050405020304" pitchFamily="18" charset="0"/>
              </a:rPr>
              <a:t>Toetus hoonete energiatõhusaks tegemiseks aastaks 2030:</a:t>
            </a:r>
            <a:br>
              <a:rPr lang="et-EE" sz="1800" kern="100" dirty="0">
                <a:effectLst/>
                <a:latin typeface="Calibri" panose="020F0502020204030204" pitchFamily="34" charset="0"/>
                <a:ea typeface="Calibri" panose="020F0502020204030204" pitchFamily="34" charset="0"/>
                <a:cs typeface="Times New Roman" panose="02020603050405020304" pitchFamily="18" charset="0"/>
              </a:rPr>
            </a:br>
            <a:br>
              <a:rPr lang="et-EE" dirty="0"/>
            </a:br>
            <a:endParaRPr lang="et-EE" dirty="0"/>
          </a:p>
        </p:txBody>
      </p:sp>
      <p:sp>
        <p:nvSpPr>
          <p:cNvPr id="3" name="Sisu kohatäide 2">
            <a:extLst>
              <a:ext uri="{FF2B5EF4-FFF2-40B4-BE49-F238E27FC236}">
                <a16:creationId xmlns:a16="http://schemas.microsoft.com/office/drawing/2014/main" id="{344BC60C-6B52-4567-ADAC-4DC7B3BB63F9}"/>
              </a:ext>
            </a:extLst>
          </p:cNvPr>
          <p:cNvSpPr>
            <a:spLocks noGrp="1"/>
          </p:cNvSpPr>
          <p:nvPr>
            <p:ph idx="1"/>
          </p:nvPr>
        </p:nvSpPr>
        <p:spPr>
          <a:xfrm>
            <a:off x="838200" y="1699403"/>
            <a:ext cx="10515600" cy="4641435"/>
          </a:xfrm>
        </p:spPr>
        <p:txBody>
          <a:bodyPr>
            <a:normAutofit/>
          </a:bodyPr>
          <a:lstStyle/>
          <a:p>
            <a:pPr marL="457200">
              <a:lnSpc>
                <a:spcPct val="107000"/>
              </a:lnSpc>
            </a:pPr>
            <a:r>
              <a:rPr lang="et-EE" sz="1800" kern="100" dirty="0">
                <a:effectLst/>
                <a:latin typeface="Calibri" panose="020F0502020204030204" pitchFamily="34" charset="0"/>
                <a:ea typeface="Calibri" panose="020F0502020204030204" pitchFamily="34" charset="0"/>
                <a:cs typeface="Times New Roman" panose="02020603050405020304" pitchFamily="18" charset="0"/>
              </a:rPr>
              <a:t>Pikemas perspektiivis vähendada omavalitsuste kulutusi energiale ning täita ka riiklikest nõuetest tulenevaid eesmärke. </a:t>
            </a:r>
          </a:p>
          <a:p>
            <a:pPr marL="457200">
              <a:lnSpc>
                <a:spcPct val="107000"/>
              </a:lnSpc>
            </a:pPr>
            <a:r>
              <a:rPr lang="et-EE" sz="1800" kern="100" dirty="0">
                <a:effectLst/>
                <a:latin typeface="Calibri" panose="020F0502020204030204" pitchFamily="34" charset="0"/>
                <a:ea typeface="Calibri" panose="020F0502020204030204" pitchFamily="34" charset="0"/>
                <a:cs typeface="Times New Roman" panose="02020603050405020304" pitchFamily="18" charset="0"/>
              </a:rPr>
              <a:t>Vabariigi Valitsuse määrusega kehtestati 2011. aastal koolieelse lasteasutuse tervisekaitsenõuded, millele peavad kõik lasteaiad, kellel on kehtiv koolitusluba 1. jaanuari 2010. a seisuga, vastama hiljemalt </a:t>
            </a:r>
            <a:r>
              <a:rPr lang="et-EE" sz="1800" b="1" kern="100" dirty="0">
                <a:effectLst/>
                <a:latin typeface="Calibri" panose="020F0502020204030204" pitchFamily="34" charset="0"/>
                <a:ea typeface="Calibri" panose="020F0502020204030204" pitchFamily="34" charset="0"/>
                <a:cs typeface="Times New Roman" panose="02020603050405020304" pitchFamily="18" charset="0"/>
              </a:rPr>
              <a:t>1. septembriks 2030</a:t>
            </a:r>
            <a:r>
              <a:rPr lang="et-EE" sz="1800" kern="100" dirty="0">
                <a:effectLst/>
                <a:latin typeface="Calibri" panose="020F0502020204030204" pitchFamily="34" charset="0"/>
                <a:ea typeface="Calibri" panose="020F0502020204030204" pitchFamily="34" charset="0"/>
                <a:cs typeface="Times New Roman" panose="02020603050405020304" pitchFamily="18" charset="0"/>
              </a:rPr>
              <a:t>.</a:t>
            </a:r>
          </a:p>
          <a:p>
            <a:pPr marL="457200">
              <a:lnSpc>
                <a:spcPct val="107000"/>
              </a:lnSpc>
            </a:pPr>
            <a:r>
              <a:rPr lang="et-EE" sz="1800" i="1" kern="100" dirty="0">
                <a:effectLst/>
                <a:latin typeface="Calibri" panose="020F0502020204030204" pitchFamily="34" charset="0"/>
                <a:ea typeface="Calibri" panose="020F0502020204030204" pitchFamily="34" charset="0"/>
                <a:cs typeface="Times New Roman" panose="02020603050405020304" pitchFamily="18" charset="0"/>
              </a:rPr>
              <a:t>Näitena: Tallinna linnal vajadus rekonstrueerida veel hinnanguliselt </a:t>
            </a:r>
            <a:r>
              <a:rPr lang="et-EE" sz="1800" b="1" i="1" kern="100" dirty="0">
                <a:effectLst/>
                <a:latin typeface="Calibri" panose="020F0502020204030204" pitchFamily="34" charset="0"/>
                <a:ea typeface="Calibri" panose="020F0502020204030204" pitchFamily="34" charset="0"/>
                <a:cs typeface="Times New Roman" panose="02020603050405020304" pitchFamily="18" charset="0"/>
              </a:rPr>
              <a:t>80 lasteaeda</a:t>
            </a:r>
            <a:r>
              <a:rPr lang="et-EE" sz="1800" i="1" kern="100" dirty="0">
                <a:effectLst/>
                <a:latin typeface="Calibri" panose="020F0502020204030204" pitchFamily="34" charset="0"/>
                <a:ea typeface="Calibri" panose="020F0502020204030204" pitchFamily="34" charset="0"/>
                <a:cs typeface="Times New Roman" panose="02020603050405020304" pitchFamily="18" charset="0"/>
              </a:rPr>
              <a:t>. Selle teostamine järgneva </a:t>
            </a:r>
            <a:r>
              <a:rPr lang="et-EE" sz="1800" b="1" i="1" kern="100" dirty="0">
                <a:effectLst/>
                <a:latin typeface="Calibri" panose="020F0502020204030204" pitchFamily="34" charset="0"/>
                <a:ea typeface="Calibri" panose="020F0502020204030204" pitchFamily="34" charset="0"/>
                <a:cs typeface="Times New Roman" panose="02020603050405020304" pitchFamily="18" charset="0"/>
              </a:rPr>
              <a:t>8 aasta </a:t>
            </a:r>
            <a:r>
              <a:rPr lang="et-EE" sz="1800" i="1" kern="100" dirty="0">
                <a:effectLst/>
                <a:latin typeface="Calibri" panose="020F0502020204030204" pitchFamily="34" charset="0"/>
                <a:ea typeface="Calibri" panose="020F0502020204030204" pitchFamily="34" charset="0"/>
                <a:cs typeface="Times New Roman" panose="02020603050405020304" pitchFamily="18" charset="0"/>
              </a:rPr>
              <a:t>jooksul eeldab, et uuenduse läbib </a:t>
            </a:r>
            <a:r>
              <a:rPr lang="et-EE" sz="1800" b="1" i="1" kern="100" dirty="0">
                <a:effectLst/>
                <a:latin typeface="Calibri" panose="020F0502020204030204" pitchFamily="34" charset="0"/>
                <a:ea typeface="Calibri" panose="020F0502020204030204" pitchFamily="34" charset="0"/>
                <a:cs typeface="Times New Roman" panose="02020603050405020304" pitchFamily="18" charset="0"/>
              </a:rPr>
              <a:t>vähemalt 10 </a:t>
            </a:r>
            <a:r>
              <a:rPr lang="et-EE" sz="1800" i="1" kern="100" dirty="0">
                <a:effectLst/>
                <a:latin typeface="Calibri" panose="020F0502020204030204" pitchFamily="34" charset="0"/>
                <a:ea typeface="Calibri" panose="020F0502020204030204" pitchFamily="34" charset="0"/>
                <a:cs typeface="Times New Roman" panose="02020603050405020304" pitchFamily="18" charset="0"/>
              </a:rPr>
              <a:t>lasteaeda aastas. Erinevatest kriisidest ja üldisest majandusolukorrast tulenevalt on samas aga investeerimisvõimekus oluliselt vähenenud, mis tähendab, et 2030. aastaks seatud eesmärgi täitmine </a:t>
            </a:r>
            <a:r>
              <a:rPr lang="et-EE" sz="1800" b="1" i="1" kern="100" dirty="0">
                <a:effectLst/>
                <a:latin typeface="Calibri" panose="020F0502020204030204" pitchFamily="34" charset="0"/>
                <a:ea typeface="Calibri" panose="020F0502020204030204" pitchFamily="34" charset="0"/>
                <a:cs typeface="Times New Roman" panose="02020603050405020304" pitchFamily="18" charset="0"/>
              </a:rPr>
              <a:t>ei ole võimalik</a:t>
            </a:r>
            <a:r>
              <a:rPr lang="et-EE" sz="1800" i="1" kern="100" dirty="0">
                <a:effectLst/>
                <a:latin typeface="Calibri" panose="020F0502020204030204" pitchFamily="34" charset="0"/>
                <a:ea typeface="Calibri" panose="020F0502020204030204" pitchFamily="34" charset="0"/>
                <a:cs typeface="Times New Roman" panose="02020603050405020304" pitchFamily="18" charset="0"/>
              </a:rPr>
              <a:t>. Üle riigi on tervikuna uuendada vaja ligi </a:t>
            </a:r>
            <a:r>
              <a:rPr lang="et-EE" sz="1800" b="1" i="1" kern="100" dirty="0">
                <a:effectLst/>
                <a:latin typeface="Calibri" panose="020F0502020204030204" pitchFamily="34" charset="0"/>
                <a:ea typeface="Calibri" panose="020F0502020204030204" pitchFamily="34" charset="0"/>
                <a:cs typeface="Times New Roman" panose="02020603050405020304" pitchFamily="18" charset="0"/>
              </a:rPr>
              <a:t>230 alusharidusasutust</a:t>
            </a:r>
            <a:r>
              <a:rPr lang="et-EE" sz="1800" i="1" kern="100" dirty="0">
                <a:effectLst/>
                <a:latin typeface="Calibri" panose="020F0502020204030204" pitchFamily="34" charset="0"/>
                <a:ea typeface="Calibri" panose="020F0502020204030204" pitchFamily="34" charset="0"/>
                <a:cs typeface="Times New Roman" panose="02020603050405020304" pitchFamily="18" charset="0"/>
              </a:rPr>
              <a:t>. </a:t>
            </a:r>
          </a:p>
          <a:p>
            <a:pPr marL="457200">
              <a:lnSpc>
                <a:spcPct val="107000"/>
              </a:lnSpc>
              <a:spcAft>
                <a:spcPts val="800"/>
              </a:spcAft>
            </a:pPr>
            <a:r>
              <a:rPr lang="et-EE" sz="1800" kern="100" dirty="0">
                <a:effectLst/>
                <a:latin typeface="Calibri" panose="020F0502020204030204" pitchFamily="34" charset="0"/>
                <a:ea typeface="Calibri" panose="020F0502020204030204" pitchFamily="34" charset="0"/>
                <a:cs typeface="Times New Roman" panose="02020603050405020304" pitchFamily="18" charset="0"/>
              </a:rPr>
              <a:t>Ühe 12-rühmalise lasteaia investeeringu kogumaksumus on </a:t>
            </a:r>
            <a:r>
              <a:rPr lang="et-EE" sz="1800" b="1" kern="100" dirty="0">
                <a:effectLst/>
                <a:latin typeface="Calibri" panose="020F0502020204030204" pitchFamily="34" charset="0"/>
                <a:ea typeface="Calibri" panose="020F0502020204030204" pitchFamily="34" charset="0"/>
                <a:cs typeface="Times New Roman" panose="02020603050405020304" pitchFamily="18" charset="0"/>
              </a:rPr>
              <a:t>ca 10 mln eurot</a:t>
            </a:r>
            <a:r>
              <a:rPr lang="et-EE" sz="1800" kern="100" dirty="0">
                <a:effectLst/>
                <a:latin typeface="Calibri" panose="020F0502020204030204" pitchFamily="34" charset="0"/>
                <a:ea typeface="Calibri" panose="020F0502020204030204" pitchFamily="34" charset="0"/>
                <a:cs typeface="Times New Roman" panose="02020603050405020304" pitchFamily="18" charset="0"/>
              </a:rPr>
              <a:t>. </a:t>
            </a:r>
          </a:p>
          <a:p>
            <a:pPr marL="457200">
              <a:lnSpc>
                <a:spcPct val="107000"/>
              </a:lnSpc>
              <a:spcAft>
                <a:spcPts val="800"/>
              </a:spcAft>
            </a:pPr>
            <a:r>
              <a:rPr lang="et-EE" sz="1800" b="1" kern="100" dirty="0">
                <a:effectLst/>
                <a:latin typeface="Calibri" panose="020F0502020204030204" pitchFamily="34" charset="0"/>
                <a:ea typeface="Calibri" panose="020F0502020204030204" pitchFamily="34" charset="0"/>
                <a:cs typeface="Times New Roman" panose="02020603050405020304" pitchFamily="18" charset="0"/>
              </a:rPr>
              <a:t>2030. aasta kursil püsimiseks oleks vajalik täiendav rahastus. </a:t>
            </a:r>
          </a:p>
          <a:p>
            <a:pPr marL="0" indent="0">
              <a:buNone/>
            </a:pPr>
            <a:endParaRPr lang="et-EE" sz="2400" dirty="0"/>
          </a:p>
        </p:txBody>
      </p:sp>
    </p:spTree>
    <p:extLst>
      <p:ext uri="{BB962C8B-B14F-4D97-AF65-F5344CB8AC3E}">
        <p14:creationId xmlns:p14="http://schemas.microsoft.com/office/powerpoint/2010/main" val="11437073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a:extLst>
              <a:ext uri="{FF2B5EF4-FFF2-40B4-BE49-F238E27FC236}">
                <a16:creationId xmlns:a16="http://schemas.microsoft.com/office/drawing/2014/main" id="{095DF53C-90F2-4C44-922F-383562A03AEE}"/>
              </a:ext>
            </a:extLst>
          </p:cNvPr>
          <p:cNvSpPr>
            <a:spLocks noGrp="1"/>
          </p:cNvSpPr>
          <p:nvPr>
            <p:ph type="title"/>
          </p:nvPr>
        </p:nvSpPr>
        <p:spPr>
          <a:xfrm>
            <a:off x="838200" y="483078"/>
            <a:ext cx="10515600" cy="1285337"/>
          </a:xfrm>
        </p:spPr>
        <p:txBody>
          <a:bodyPr>
            <a:normAutofit/>
          </a:bodyPr>
          <a:lstStyle/>
          <a:p>
            <a:r>
              <a:rPr lang="et-EE" sz="4000" b="1" kern="100" dirty="0">
                <a:effectLst/>
                <a:latin typeface="Calibri" panose="020F0502020204030204" pitchFamily="34" charset="0"/>
                <a:ea typeface="Calibri" panose="020F0502020204030204" pitchFamily="34" charset="0"/>
                <a:cs typeface="Times New Roman" panose="02020603050405020304" pitchFamily="18" charset="0"/>
              </a:rPr>
              <a:t>Koolieelse lasteasutuse õpetaja toetus:</a:t>
            </a:r>
            <a:br>
              <a:rPr lang="et-EE" sz="1800" kern="100" dirty="0">
                <a:effectLst/>
                <a:latin typeface="Calibri" panose="020F0502020204030204" pitchFamily="34" charset="0"/>
                <a:ea typeface="Calibri" panose="020F0502020204030204" pitchFamily="34" charset="0"/>
                <a:cs typeface="Times New Roman" panose="02020603050405020304" pitchFamily="18" charset="0"/>
              </a:rPr>
            </a:br>
            <a:endParaRPr lang="et-EE" sz="3600" b="1" dirty="0"/>
          </a:p>
        </p:txBody>
      </p:sp>
      <p:sp>
        <p:nvSpPr>
          <p:cNvPr id="3" name="Sisu kohatäide 2">
            <a:extLst>
              <a:ext uri="{FF2B5EF4-FFF2-40B4-BE49-F238E27FC236}">
                <a16:creationId xmlns:a16="http://schemas.microsoft.com/office/drawing/2014/main" id="{8A718C16-F3D4-41BD-A163-99E2A8B6094E}"/>
              </a:ext>
            </a:extLst>
          </p:cNvPr>
          <p:cNvSpPr>
            <a:spLocks noGrp="1"/>
          </p:cNvSpPr>
          <p:nvPr>
            <p:ph idx="1"/>
          </p:nvPr>
        </p:nvSpPr>
        <p:spPr>
          <a:xfrm>
            <a:off x="838200" y="2139351"/>
            <a:ext cx="10515600" cy="3510952"/>
          </a:xfrm>
        </p:spPr>
        <p:txBody>
          <a:bodyPr>
            <a:normAutofit/>
          </a:bodyPr>
          <a:lstStyle/>
          <a:p>
            <a:r>
              <a:rPr lang="et-EE" sz="1800" kern="100" dirty="0">
                <a:latin typeface="Calibri" panose="020F0502020204030204" pitchFamily="34" charset="0"/>
                <a:ea typeface="Calibri" panose="020F0502020204030204" pitchFamily="34" charset="0"/>
                <a:cs typeface="Times New Roman" panose="02020603050405020304" pitchFamily="18" charset="0"/>
              </a:rPr>
              <a:t>E</a:t>
            </a:r>
            <a:r>
              <a:rPr lang="et-EE" sz="1800" kern="100" dirty="0">
                <a:effectLst/>
                <a:latin typeface="Calibri" panose="020F0502020204030204" pitchFamily="34" charset="0"/>
                <a:ea typeface="Calibri" panose="020F0502020204030204" pitchFamily="34" charset="0"/>
                <a:cs typeface="Times New Roman" panose="02020603050405020304" pitchFamily="18" charset="0"/>
              </a:rPr>
              <a:t>tte nähtud lasteaiaõpetajate ja tugispetsialistide tööjõukulude katmiseks </a:t>
            </a:r>
          </a:p>
          <a:p>
            <a:r>
              <a:rPr lang="et-EE" sz="1800" kern="100" dirty="0">
                <a:effectLst/>
                <a:latin typeface="Calibri" panose="020F0502020204030204" pitchFamily="34" charset="0"/>
                <a:ea typeface="Calibri" panose="020F0502020204030204" pitchFamily="34" charset="0"/>
                <a:cs typeface="Times New Roman" panose="02020603050405020304" pitchFamily="18" charset="0"/>
              </a:rPr>
              <a:t>või tugiteenuste kättesaadavuse tagamiseks. </a:t>
            </a:r>
          </a:p>
          <a:p>
            <a:r>
              <a:rPr lang="et-EE" sz="1800" kern="100" dirty="0">
                <a:effectLst/>
                <a:latin typeface="Calibri" panose="020F0502020204030204" pitchFamily="34" charset="0"/>
                <a:ea typeface="Calibri" panose="020F0502020204030204" pitchFamily="34" charset="0"/>
                <a:cs typeface="Times New Roman" panose="02020603050405020304" pitchFamily="18" charset="0"/>
              </a:rPr>
              <a:t>2015. aastal seoti lasteaiaõpetaja palk kooliõpetaja </a:t>
            </a:r>
            <a:r>
              <a:rPr lang="et-EE" sz="1800" b="1" kern="100" dirty="0">
                <a:effectLst/>
                <a:latin typeface="Calibri" panose="020F0502020204030204" pitchFamily="34" charset="0"/>
                <a:ea typeface="Calibri" panose="020F0502020204030204" pitchFamily="34" charset="0"/>
                <a:cs typeface="Times New Roman" panose="02020603050405020304" pitchFamily="18" charset="0"/>
              </a:rPr>
              <a:t>töötasu alammääraga</a:t>
            </a:r>
          </a:p>
          <a:p>
            <a:r>
              <a:rPr lang="et-EE" sz="1800" kern="100" dirty="0">
                <a:effectLst/>
                <a:latin typeface="Calibri" panose="020F0502020204030204" pitchFamily="34" charset="0"/>
                <a:ea typeface="Calibri" panose="020F0502020204030204" pitchFamily="34" charset="0"/>
                <a:cs typeface="Times New Roman" panose="02020603050405020304" pitchFamily="18" charset="0"/>
              </a:rPr>
              <a:t>omavalitsused hakkasid riigieelarvest toetust saama, et ühtlustada lasteaiaõpetajate palku (</a:t>
            </a:r>
            <a:r>
              <a:rPr lang="et-EE" sz="1800" i="1" kern="100" dirty="0">
                <a:effectLst/>
                <a:latin typeface="Calibri" panose="020F0502020204030204" pitchFamily="34" charset="0"/>
                <a:ea typeface="Calibri" panose="020F0502020204030204" pitchFamily="34" charset="0"/>
                <a:cs typeface="Times New Roman" panose="02020603050405020304" pitchFamily="18" charset="0"/>
              </a:rPr>
              <a:t>mis varasemalt erinesid maakonniti lausa mitu korda</a:t>
            </a:r>
            <a:r>
              <a:rPr lang="et-EE" sz="1800" kern="100" dirty="0">
                <a:effectLst/>
                <a:latin typeface="Calibri" panose="020F0502020204030204" pitchFamily="34" charset="0"/>
                <a:ea typeface="Calibri" panose="020F0502020204030204" pitchFamily="34" charset="0"/>
                <a:cs typeface="Times New Roman" panose="02020603050405020304" pitchFamily="18" charset="0"/>
              </a:rPr>
              <a:t>). </a:t>
            </a:r>
          </a:p>
          <a:p>
            <a:r>
              <a:rPr lang="et-EE" sz="1800" kern="100" dirty="0">
                <a:effectLst/>
                <a:latin typeface="Calibri" panose="020F0502020204030204" pitchFamily="34" charset="0"/>
                <a:ea typeface="Calibri" panose="020F0502020204030204" pitchFamily="34" charset="0"/>
                <a:cs typeface="Times New Roman" panose="02020603050405020304" pitchFamily="18" charset="0"/>
              </a:rPr>
              <a:t>Arvestades VV otsuseid õpetaja töötasu alammäära kasvul ja kehtestatud nõuet kohalikele omavalitsusele toetuse saamiseks on tänane toetuse osakaal kogukuludest marginaalne</a:t>
            </a:r>
          </a:p>
          <a:p>
            <a:r>
              <a:rPr lang="et-EE" sz="1800" kern="100" dirty="0">
                <a:latin typeface="Calibri" panose="020F0502020204030204" pitchFamily="34" charset="0"/>
                <a:ea typeface="Calibri" panose="020F0502020204030204" pitchFamily="34" charset="0"/>
                <a:cs typeface="Times New Roman" panose="02020603050405020304" pitchFamily="18" charset="0"/>
              </a:rPr>
              <a:t>Alates </a:t>
            </a:r>
            <a:r>
              <a:rPr lang="et-EE" sz="1800" kern="100" dirty="0">
                <a:effectLst/>
                <a:latin typeface="Calibri" panose="020F0502020204030204" pitchFamily="34" charset="0"/>
                <a:ea typeface="Calibri" panose="020F0502020204030204" pitchFamily="34" charset="0"/>
                <a:cs typeface="Times New Roman" panose="02020603050405020304" pitchFamily="18" charset="0"/>
              </a:rPr>
              <a:t>2018. aastast kuni tänaseni </a:t>
            </a:r>
            <a:r>
              <a:rPr lang="et-EE" sz="1800" b="1" kern="100" dirty="0">
                <a:effectLst/>
                <a:latin typeface="Calibri" panose="020F0502020204030204" pitchFamily="34" charset="0"/>
                <a:ea typeface="Calibri" panose="020F0502020204030204" pitchFamily="34" charset="0"/>
                <a:cs typeface="Times New Roman" panose="02020603050405020304" pitchFamily="18" charset="0"/>
              </a:rPr>
              <a:t>ei ole palgatoetus kasvanud</a:t>
            </a:r>
            <a:r>
              <a:rPr lang="et-EE" sz="1800" kern="100" dirty="0">
                <a:effectLst/>
                <a:latin typeface="Calibri" panose="020F0502020204030204" pitchFamily="34" charset="0"/>
                <a:ea typeface="Calibri" panose="020F0502020204030204" pitchFamily="34" charset="0"/>
                <a:cs typeface="Times New Roman" panose="02020603050405020304" pitchFamily="18" charset="0"/>
              </a:rPr>
              <a:t>. </a:t>
            </a:r>
          </a:p>
          <a:p>
            <a:endParaRPr lang="et-EE" dirty="0"/>
          </a:p>
        </p:txBody>
      </p:sp>
    </p:spTree>
    <p:extLst>
      <p:ext uri="{BB962C8B-B14F-4D97-AF65-F5344CB8AC3E}">
        <p14:creationId xmlns:p14="http://schemas.microsoft.com/office/powerpoint/2010/main" val="9688420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a:extLst>
              <a:ext uri="{FF2B5EF4-FFF2-40B4-BE49-F238E27FC236}">
                <a16:creationId xmlns:a16="http://schemas.microsoft.com/office/drawing/2014/main" id="{3DDDC98A-C547-44F6-A334-87C3ACB6994C}"/>
              </a:ext>
            </a:extLst>
          </p:cNvPr>
          <p:cNvSpPr>
            <a:spLocks noGrp="1"/>
          </p:cNvSpPr>
          <p:nvPr>
            <p:ph type="title"/>
          </p:nvPr>
        </p:nvSpPr>
        <p:spPr>
          <a:xfrm>
            <a:off x="838200" y="785003"/>
            <a:ext cx="10515600" cy="1362973"/>
          </a:xfrm>
        </p:spPr>
        <p:txBody>
          <a:bodyPr>
            <a:normAutofit/>
          </a:bodyPr>
          <a:lstStyle/>
          <a:p>
            <a:r>
              <a:rPr lang="et-EE" sz="4000" b="1" kern="100" dirty="0">
                <a:effectLst/>
                <a:latin typeface="Calibri" panose="020F0502020204030204" pitchFamily="34" charset="0"/>
                <a:ea typeface="Calibri" panose="020F0502020204030204" pitchFamily="34" charset="0"/>
                <a:cs typeface="Times New Roman" panose="02020603050405020304" pitchFamily="18" charset="0"/>
              </a:rPr>
              <a:t>Huvitegevuse ja huvihariduse toetus:</a:t>
            </a:r>
            <a:br>
              <a:rPr lang="et-EE" sz="1800" kern="100" dirty="0">
                <a:effectLst/>
                <a:latin typeface="Calibri" panose="020F0502020204030204" pitchFamily="34" charset="0"/>
                <a:ea typeface="Calibri" panose="020F0502020204030204" pitchFamily="34" charset="0"/>
                <a:cs typeface="Times New Roman" panose="02020603050405020304" pitchFamily="18" charset="0"/>
              </a:rPr>
            </a:br>
            <a:endParaRPr lang="et-EE" b="1" dirty="0"/>
          </a:p>
        </p:txBody>
      </p:sp>
      <p:sp>
        <p:nvSpPr>
          <p:cNvPr id="3" name="Sisu kohatäide 2">
            <a:extLst>
              <a:ext uri="{FF2B5EF4-FFF2-40B4-BE49-F238E27FC236}">
                <a16:creationId xmlns:a16="http://schemas.microsoft.com/office/drawing/2014/main" id="{A822AED2-B427-4395-8B1D-87501B23D8F2}"/>
              </a:ext>
            </a:extLst>
          </p:cNvPr>
          <p:cNvSpPr>
            <a:spLocks noGrp="1"/>
          </p:cNvSpPr>
          <p:nvPr>
            <p:ph idx="1"/>
          </p:nvPr>
        </p:nvSpPr>
        <p:spPr>
          <a:xfrm>
            <a:off x="838200" y="2932981"/>
            <a:ext cx="10515600" cy="2915728"/>
          </a:xfrm>
        </p:spPr>
        <p:txBody>
          <a:bodyPr>
            <a:normAutofit/>
          </a:bodyPr>
          <a:lstStyle/>
          <a:p>
            <a:r>
              <a:rPr lang="et-EE" sz="1800" kern="100" dirty="0">
                <a:latin typeface="Calibri" panose="020F0502020204030204" pitchFamily="34" charset="0"/>
                <a:ea typeface="Calibri" panose="020F0502020204030204" pitchFamily="34" charset="0"/>
                <a:cs typeface="Times New Roman" panose="02020603050405020304" pitchFamily="18" charset="0"/>
              </a:rPr>
              <a:t>T</a:t>
            </a:r>
            <a:r>
              <a:rPr lang="et-EE" sz="1800" kern="100" dirty="0">
                <a:effectLst/>
                <a:latin typeface="Calibri" panose="020F0502020204030204" pitchFamily="34" charset="0"/>
                <a:ea typeface="Calibri" panose="020F0502020204030204" pitchFamily="34" charset="0"/>
                <a:cs typeface="Times New Roman" panose="02020603050405020304" pitchFamily="18" charset="0"/>
              </a:rPr>
              <a:t>oetuse eesmärk on teha huvitegevus ja huviharidus 7–19-aastastele noortele paremini majanduslikult ja regionaalselt kättesaadavaks </a:t>
            </a:r>
          </a:p>
          <a:p>
            <a:r>
              <a:rPr lang="et-EE" sz="1800" kern="100" dirty="0">
                <a:effectLst/>
                <a:latin typeface="Calibri" panose="020F0502020204030204" pitchFamily="34" charset="0"/>
                <a:ea typeface="Calibri" panose="020F0502020204030204" pitchFamily="34" charset="0"/>
                <a:cs typeface="Times New Roman" panose="02020603050405020304" pitchFamily="18" charset="0"/>
              </a:rPr>
              <a:t>ning pakkuda mitmekesisemaid võimalusi vähemalt kolmes valdkonnas: kultuur, sport ning loodus-, täppisteadused ja tehnoloogia. </a:t>
            </a:r>
          </a:p>
          <a:p>
            <a:r>
              <a:rPr lang="et-EE" sz="1800" kern="100" dirty="0">
                <a:effectLst/>
                <a:latin typeface="Calibri" panose="020F0502020204030204" pitchFamily="34" charset="0"/>
                <a:ea typeface="Calibri" panose="020F0502020204030204" pitchFamily="34" charset="0"/>
                <a:cs typeface="Times New Roman" panose="02020603050405020304" pitchFamily="18" charset="0"/>
              </a:rPr>
              <a:t>Kui 2021. aastal oli tase </a:t>
            </a:r>
            <a:r>
              <a:rPr lang="et-EE" sz="1800" b="1" kern="100" dirty="0">
                <a:effectLst/>
                <a:latin typeface="Calibri" panose="020F0502020204030204" pitchFamily="34" charset="0"/>
                <a:ea typeface="Calibri" panose="020F0502020204030204" pitchFamily="34" charset="0"/>
                <a:cs typeface="Times New Roman" panose="02020603050405020304" pitchFamily="18" charset="0"/>
              </a:rPr>
              <a:t>14,3 mln </a:t>
            </a:r>
            <a:r>
              <a:rPr lang="et-EE" sz="1800" kern="100" dirty="0">
                <a:effectLst/>
                <a:latin typeface="Calibri" panose="020F0502020204030204" pitchFamily="34" charset="0"/>
                <a:ea typeface="Calibri" panose="020F0502020204030204" pitchFamily="34" charset="0"/>
                <a:cs typeface="Times New Roman" panose="02020603050405020304" pitchFamily="18" charset="0"/>
              </a:rPr>
              <a:t>eurot, siis alates 2022.a on tase olnud </a:t>
            </a:r>
            <a:r>
              <a:rPr lang="et-EE" sz="1800" b="1" kern="100" dirty="0">
                <a:effectLst/>
                <a:latin typeface="Calibri" panose="020F0502020204030204" pitchFamily="34" charset="0"/>
                <a:ea typeface="Calibri" panose="020F0502020204030204" pitchFamily="34" charset="0"/>
                <a:cs typeface="Times New Roman" panose="02020603050405020304" pitchFamily="18" charset="0"/>
              </a:rPr>
              <a:t>10,3 mln</a:t>
            </a:r>
            <a:r>
              <a:rPr lang="et-EE" sz="1800" kern="100" dirty="0">
                <a:effectLst/>
                <a:latin typeface="Calibri" panose="020F0502020204030204" pitchFamily="34" charset="0"/>
                <a:ea typeface="Calibri" panose="020F0502020204030204" pitchFamily="34" charset="0"/>
                <a:cs typeface="Times New Roman" panose="02020603050405020304" pitchFamily="18" charset="0"/>
              </a:rPr>
              <a:t> eurot. </a:t>
            </a:r>
          </a:p>
          <a:p>
            <a:r>
              <a:rPr lang="et-EE" sz="1800" kern="100" dirty="0">
                <a:effectLst/>
                <a:latin typeface="Calibri" panose="020F0502020204030204" pitchFamily="34" charset="0"/>
                <a:ea typeface="Calibri" panose="020F0502020204030204" pitchFamily="34" charset="0"/>
                <a:cs typeface="Times New Roman" panose="02020603050405020304" pitchFamily="18" charset="0"/>
              </a:rPr>
              <a:t>Arvestades elukallidust, peab noortele suunatud toetus tõusma.</a:t>
            </a:r>
          </a:p>
          <a:p>
            <a:pPr marL="0" indent="0">
              <a:buNone/>
            </a:pPr>
            <a:endParaRPr lang="et-EE" dirty="0"/>
          </a:p>
        </p:txBody>
      </p:sp>
    </p:spTree>
    <p:extLst>
      <p:ext uri="{BB962C8B-B14F-4D97-AF65-F5344CB8AC3E}">
        <p14:creationId xmlns:p14="http://schemas.microsoft.com/office/powerpoint/2010/main" val="4647963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a:extLst>
              <a:ext uri="{FF2B5EF4-FFF2-40B4-BE49-F238E27FC236}">
                <a16:creationId xmlns:a16="http://schemas.microsoft.com/office/drawing/2014/main" id="{4EF1BC01-4A8F-4B41-AB2F-143B32772DCD}"/>
              </a:ext>
            </a:extLst>
          </p:cNvPr>
          <p:cNvSpPr>
            <a:spLocks noGrp="1"/>
          </p:cNvSpPr>
          <p:nvPr>
            <p:ph type="title"/>
          </p:nvPr>
        </p:nvSpPr>
        <p:spPr>
          <a:xfrm>
            <a:off x="838200" y="543464"/>
            <a:ext cx="10515600" cy="1406106"/>
          </a:xfrm>
        </p:spPr>
        <p:txBody>
          <a:bodyPr>
            <a:normAutofit/>
          </a:bodyPr>
          <a:lstStyle/>
          <a:p>
            <a:r>
              <a:rPr lang="et-EE" sz="4000" b="1" kern="100" dirty="0">
                <a:effectLst/>
                <a:latin typeface="Calibri" panose="020F0502020204030204" pitchFamily="34" charset="0"/>
                <a:ea typeface="Calibri" panose="020F0502020204030204" pitchFamily="34" charset="0"/>
                <a:cs typeface="Times New Roman" panose="02020603050405020304" pitchFamily="18" charset="0"/>
              </a:rPr>
              <a:t>Tugispetsialistid, tugipersonal:</a:t>
            </a:r>
            <a:br>
              <a:rPr lang="et-EE" sz="1800" kern="100" dirty="0">
                <a:effectLst/>
                <a:latin typeface="Calibri" panose="020F0502020204030204" pitchFamily="34" charset="0"/>
                <a:ea typeface="Calibri" panose="020F0502020204030204" pitchFamily="34" charset="0"/>
                <a:cs typeface="Times New Roman" panose="02020603050405020304" pitchFamily="18" charset="0"/>
              </a:rPr>
            </a:br>
            <a:endParaRPr lang="et-EE" sz="2800" b="1" dirty="0"/>
          </a:p>
        </p:txBody>
      </p:sp>
      <p:sp>
        <p:nvSpPr>
          <p:cNvPr id="3" name="Sisu kohatäide 2">
            <a:extLst>
              <a:ext uri="{FF2B5EF4-FFF2-40B4-BE49-F238E27FC236}">
                <a16:creationId xmlns:a16="http://schemas.microsoft.com/office/drawing/2014/main" id="{C019216E-B65A-4F83-99EB-052FA55E65AF}"/>
              </a:ext>
            </a:extLst>
          </p:cNvPr>
          <p:cNvSpPr>
            <a:spLocks noGrp="1"/>
          </p:cNvSpPr>
          <p:nvPr>
            <p:ph idx="1"/>
          </p:nvPr>
        </p:nvSpPr>
        <p:spPr>
          <a:xfrm>
            <a:off x="838200" y="2544792"/>
            <a:ext cx="10515600" cy="3174873"/>
          </a:xfrm>
        </p:spPr>
        <p:txBody>
          <a:bodyPr>
            <a:normAutofit/>
          </a:bodyPr>
          <a:lstStyle/>
          <a:p>
            <a:r>
              <a:rPr lang="et-EE" sz="1800" kern="100" dirty="0">
                <a:effectLst/>
                <a:latin typeface="Calibri" panose="020F0502020204030204" pitchFamily="34" charset="0"/>
                <a:ea typeface="Calibri" panose="020F0502020204030204" pitchFamily="34" charset="0"/>
                <a:cs typeface="Times New Roman" panose="02020603050405020304" pitchFamily="18" charset="0"/>
              </a:rPr>
              <a:t>Jätkuvalt vajab tähelepanu tugispetsialistide, tugipersonali üldine puudus (</a:t>
            </a:r>
            <a:r>
              <a:rPr lang="et-EE" sz="1800" i="1" kern="100" dirty="0">
                <a:effectLst/>
                <a:latin typeface="Calibri" panose="020F0502020204030204" pitchFamily="34" charset="0"/>
                <a:ea typeface="Calibri" panose="020F0502020204030204" pitchFamily="34" charset="0"/>
                <a:cs typeface="Times New Roman" panose="02020603050405020304" pitchFamily="18" charset="0"/>
              </a:rPr>
              <a:t>nii koolieelsetes lasteasutustes kui üldhariduskoolides</a:t>
            </a:r>
            <a:r>
              <a:rPr lang="et-EE" sz="1800" kern="100" dirty="0">
                <a:effectLst/>
                <a:latin typeface="Calibri" panose="020F0502020204030204" pitchFamily="34" charset="0"/>
                <a:ea typeface="Calibri" panose="020F0502020204030204" pitchFamily="34" charset="0"/>
                <a:cs typeface="Times New Roman" panose="02020603050405020304" pitchFamily="18" charset="0"/>
              </a:rPr>
              <a:t>). </a:t>
            </a:r>
          </a:p>
          <a:p>
            <a:r>
              <a:rPr lang="et-EE" sz="1800" kern="100" dirty="0">
                <a:latin typeface="Calibri" panose="020F0502020204030204" pitchFamily="34" charset="0"/>
                <a:ea typeface="Calibri" panose="020F0502020204030204" pitchFamily="34" charset="0"/>
                <a:cs typeface="Times New Roman" panose="02020603050405020304" pitchFamily="18" charset="0"/>
              </a:rPr>
              <a:t>V</a:t>
            </a:r>
            <a:r>
              <a:rPr lang="et-EE" sz="1800" kern="100" dirty="0">
                <a:effectLst/>
                <a:latin typeface="Calibri" panose="020F0502020204030204" pitchFamily="34" charset="0"/>
                <a:ea typeface="Calibri" panose="020F0502020204030204" pitchFamily="34" charset="0"/>
                <a:cs typeface="Times New Roman" panose="02020603050405020304" pitchFamily="18" charset="0"/>
              </a:rPr>
              <a:t>alitsuse plaan pikendada kohustuslikku kooliiga kuni õpilase 18-aastaseks saamiseni või kutse omandamiseni- toob kaasa veel suurema tugispetsialistide vajaduse. </a:t>
            </a:r>
          </a:p>
          <a:p>
            <a:r>
              <a:rPr lang="et-EE" sz="1800" kern="100" dirty="0">
                <a:effectLst/>
                <a:latin typeface="Calibri" panose="020F0502020204030204" pitchFamily="34" charset="0"/>
                <a:ea typeface="Calibri" panose="020F0502020204030204" pitchFamily="34" charset="0"/>
                <a:cs typeface="Times New Roman" panose="02020603050405020304" pitchFamily="18" charset="0"/>
              </a:rPr>
              <a:t>Kui riik ongi viimastel aastatel suurendanud tugiteenuste õppekohti koolides, ei lahenda see probleemi, sest kõik lõpetajad ei lähe haridusasutusse tööle või lahkuvad nad sealt üsna peatselt. </a:t>
            </a:r>
          </a:p>
          <a:p>
            <a:r>
              <a:rPr lang="et-EE" sz="1800" kern="100" dirty="0">
                <a:effectLst/>
                <a:latin typeface="Calibri" panose="020F0502020204030204" pitchFamily="34" charset="0"/>
                <a:ea typeface="Calibri" panose="020F0502020204030204" pitchFamily="34" charset="0"/>
                <a:cs typeface="Times New Roman" panose="02020603050405020304" pitchFamily="18" charset="0"/>
              </a:rPr>
              <a:t>Väga vajalikud on ka õpetajate täiendkoolitused kaasava hariduse põhimõtete rakendamiseks. </a:t>
            </a:r>
          </a:p>
          <a:p>
            <a:endParaRPr lang="et-EE" dirty="0"/>
          </a:p>
        </p:txBody>
      </p:sp>
    </p:spTree>
    <p:extLst>
      <p:ext uri="{BB962C8B-B14F-4D97-AF65-F5344CB8AC3E}">
        <p14:creationId xmlns:p14="http://schemas.microsoft.com/office/powerpoint/2010/main" val="1738456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a:extLst>
              <a:ext uri="{FF2B5EF4-FFF2-40B4-BE49-F238E27FC236}">
                <a16:creationId xmlns:a16="http://schemas.microsoft.com/office/drawing/2014/main" id="{1940E343-B0A3-43A3-AAB6-247EB9ED38F4}"/>
              </a:ext>
            </a:extLst>
          </p:cNvPr>
          <p:cNvSpPr>
            <a:spLocks noGrp="1"/>
          </p:cNvSpPr>
          <p:nvPr>
            <p:ph type="title"/>
          </p:nvPr>
        </p:nvSpPr>
        <p:spPr>
          <a:xfrm>
            <a:off x="838200" y="282010"/>
            <a:ext cx="10515600" cy="1051133"/>
          </a:xfrm>
        </p:spPr>
        <p:txBody>
          <a:bodyPr>
            <a:noAutofit/>
          </a:bodyPr>
          <a:lstStyle/>
          <a:p>
            <a:r>
              <a:rPr lang="et-EE" sz="4000" b="1" kern="100" dirty="0">
                <a:effectLst/>
                <a:latin typeface="Calibri" panose="020F0502020204030204" pitchFamily="34" charset="0"/>
                <a:ea typeface="Calibri" panose="020F0502020204030204" pitchFamily="34" charset="0"/>
                <a:cs typeface="Times New Roman" panose="02020603050405020304" pitchFamily="18" charset="0"/>
              </a:rPr>
              <a:t>Haridusautonoomia riive:</a:t>
            </a:r>
            <a:br>
              <a:rPr lang="et-EE" sz="1800" kern="100" dirty="0">
                <a:effectLst/>
                <a:latin typeface="Calibri" panose="020F0502020204030204" pitchFamily="34" charset="0"/>
                <a:ea typeface="Calibri" panose="020F0502020204030204" pitchFamily="34" charset="0"/>
                <a:cs typeface="Times New Roman" panose="02020603050405020304" pitchFamily="18" charset="0"/>
              </a:rPr>
            </a:br>
            <a:endParaRPr lang="et-EE" sz="2800" b="1" dirty="0"/>
          </a:p>
        </p:txBody>
      </p:sp>
      <p:sp>
        <p:nvSpPr>
          <p:cNvPr id="3" name="Sisu kohatäide 2">
            <a:extLst>
              <a:ext uri="{FF2B5EF4-FFF2-40B4-BE49-F238E27FC236}">
                <a16:creationId xmlns:a16="http://schemas.microsoft.com/office/drawing/2014/main" id="{F5EBA523-B43A-45A2-B2AB-4B95139A7DF3}"/>
              </a:ext>
            </a:extLst>
          </p:cNvPr>
          <p:cNvSpPr>
            <a:spLocks noGrp="1"/>
          </p:cNvSpPr>
          <p:nvPr>
            <p:ph idx="1"/>
          </p:nvPr>
        </p:nvSpPr>
        <p:spPr>
          <a:xfrm>
            <a:off x="838200" y="1700613"/>
            <a:ext cx="10515600" cy="4019052"/>
          </a:xfrm>
        </p:spPr>
        <p:txBody>
          <a:bodyPr>
            <a:normAutofit lnSpcReduction="10000"/>
          </a:bodyPr>
          <a:lstStyle/>
          <a:p>
            <a:pPr marL="457200">
              <a:lnSpc>
                <a:spcPct val="107000"/>
              </a:lnSpc>
            </a:pPr>
            <a:r>
              <a:rPr lang="et-EE" sz="1800" kern="100" dirty="0">
                <a:effectLst/>
                <a:latin typeface="Calibri" panose="020F0502020204030204" pitchFamily="34" charset="0"/>
                <a:ea typeface="Calibri" panose="020F0502020204030204" pitchFamily="34" charset="0"/>
                <a:cs typeface="Times New Roman" panose="02020603050405020304" pitchFamily="18" charset="0"/>
              </a:rPr>
              <a:t>Muret teeb riigi hariduspoliitika kujundamine ja segased sõnumid</a:t>
            </a:r>
          </a:p>
          <a:p>
            <a:pPr marL="457200">
              <a:lnSpc>
                <a:spcPct val="107000"/>
              </a:lnSpc>
            </a:pPr>
            <a:r>
              <a:rPr lang="et-EE" sz="1800" kern="100" dirty="0">
                <a:effectLst/>
                <a:latin typeface="Calibri" panose="020F0502020204030204" pitchFamily="34" charset="0"/>
                <a:ea typeface="Calibri" panose="020F0502020204030204" pitchFamily="34" charset="0"/>
                <a:cs typeface="Times New Roman" panose="02020603050405020304" pitchFamily="18" charset="0"/>
              </a:rPr>
              <a:t>ning sekkumine kohaliku haridusvõrgu korraldamisesse. </a:t>
            </a:r>
          </a:p>
          <a:p>
            <a:pPr marL="457200">
              <a:lnSpc>
                <a:spcPct val="107000"/>
              </a:lnSpc>
            </a:pPr>
            <a:r>
              <a:rPr lang="et-EE" sz="1800" i="1" kern="100" dirty="0">
                <a:effectLst/>
                <a:latin typeface="Calibri" panose="020F0502020204030204" pitchFamily="34" charset="0"/>
                <a:ea typeface="Calibri" panose="020F0502020204030204" pitchFamily="34" charset="0"/>
                <a:cs typeface="Times New Roman" panose="02020603050405020304" pitchFamily="18" charset="0"/>
              </a:rPr>
              <a:t>Näiteks süüdistas haridus-  ja teadusminister omavalitsusi selles, et osa õpetajate palgarahast kasutatakse ebaefektiivse koolivõrgu ülal hoidmiseks. Seadusest tulenevalt on põhihariduse korraldamine kohalike omavalitsuse vastutus. </a:t>
            </a:r>
          </a:p>
          <a:p>
            <a:pPr marL="457200">
              <a:lnSpc>
                <a:spcPct val="107000"/>
              </a:lnSpc>
            </a:pPr>
            <a:r>
              <a:rPr lang="et-EE" sz="1800" i="1" kern="100" dirty="0">
                <a:effectLst/>
                <a:latin typeface="Calibri" panose="020F0502020204030204" pitchFamily="34" charset="0"/>
                <a:ea typeface="Calibri" panose="020F0502020204030204" pitchFamily="34" charset="0"/>
                <a:cs typeface="Times New Roman" panose="02020603050405020304" pitchFamily="18" charset="0"/>
              </a:rPr>
              <a:t>Paraku Lääneranna valla näitel peame tõdema, et haridus- ja teadusminister, ületades oma volitusi, sekkus kohaliku omavalitsuse autonoomsusse ja käis kohalikku kogukonda omavalitsuse eest "kaitsmas" ning takistas kohaliku omavalitsuse volikogul otsustada ise oma koolivõrgu üle. </a:t>
            </a:r>
          </a:p>
          <a:p>
            <a:pPr marL="457200">
              <a:lnSpc>
                <a:spcPct val="107000"/>
              </a:lnSpc>
              <a:spcAft>
                <a:spcPts val="800"/>
              </a:spcAft>
            </a:pPr>
            <a:r>
              <a:rPr lang="et-EE" sz="1800" kern="100" dirty="0">
                <a:effectLst/>
                <a:latin typeface="Calibri" panose="020F0502020204030204" pitchFamily="34" charset="0"/>
                <a:ea typeface="Calibri" panose="020F0502020204030204" pitchFamily="34" charset="0"/>
                <a:cs typeface="Times New Roman" panose="02020603050405020304" pitchFamily="18" charset="0"/>
              </a:rPr>
              <a:t>Kui riik korraldab hariduspoliitikat, mida peavad koolipidajatena ellu viima omavalitsused, siis tuleb riigil tagada piisavad rahalised vahendid selle rakendamiseks, </a:t>
            </a:r>
          </a:p>
          <a:p>
            <a:pPr marL="457200">
              <a:lnSpc>
                <a:spcPct val="107000"/>
              </a:lnSpc>
              <a:spcAft>
                <a:spcPts val="800"/>
              </a:spcAft>
            </a:pPr>
            <a:r>
              <a:rPr lang="et-EE" sz="1800" kern="100" dirty="0">
                <a:effectLst/>
                <a:latin typeface="Calibri" panose="020F0502020204030204" pitchFamily="34" charset="0"/>
                <a:ea typeface="Calibri" panose="020F0502020204030204" pitchFamily="34" charset="0"/>
                <a:cs typeface="Times New Roman" panose="02020603050405020304" pitchFamily="18" charset="0"/>
              </a:rPr>
              <a:t>arvestades </a:t>
            </a:r>
            <a:r>
              <a:rPr lang="et-EE" sz="1800" kern="100" dirty="0">
                <a:latin typeface="Calibri" panose="020F0502020204030204" pitchFamily="34" charset="0"/>
                <a:ea typeface="Calibri" panose="020F0502020204030204" pitchFamily="34" charset="0"/>
                <a:cs typeface="Times New Roman" panose="02020603050405020304" pitchFamily="18" charset="0"/>
              </a:rPr>
              <a:t>(</a:t>
            </a:r>
            <a:r>
              <a:rPr lang="et-EE" sz="1800" kern="100" dirty="0">
                <a:effectLst/>
                <a:latin typeface="Calibri" panose="020F0502020204030204" pitchFamily="34" charset="0"/>
                <a:ea typeface="Calibri" panose="020F0502020204030204" pitchFamily="34" charset="0"/>
                <a:cs typeface="Times New Roman" panose="02020603050405020304" pitchFamily="18" charset="0"/>
              </a:rPr>
              <a:t>ja ka tagades) seejuures KOV finantsautonoomiat ja haridusautonoomiat. </a:t>
            </a:r>
          </a:p>
          <a:p>
            <a:pPr marL="0" indent="0">
              <a:buNone/>
            </a:pPr>
            <a:endParaRPr lang="et-EE" sz="2400" dirty="0"/>
          </a:p>
        </p:txBody>
      </p:sp>
    </p:spTree>
    <p:extLst>
      <p:ext uri="{BB962C8B-B14F-4D97-AF65-F5344CB8AC3E}">
        <p14:creationId xmlns:p14="http://schemas.microsoft.com/office/powerpoint/2010/main" val="2405795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a:extLst>
              <a:ext uri="{FF2B5EF4-FFF2-40B4-BE49-F238E27FC236}">
                <a16:creationId xmlns:a16="http://schemas.microsoft.com/office/drawing/2014/main" id="{A32FE200-4F7D-4A52-9F43-EFCD08DCCD63}"/>
              </a:ext>
            </a:extLst>
          </p:cNvPr>
          <p:cNvSpPr>
            <a:spLocks noGrp="1"/>
          </p:cNvSpPr>
          <p:nvPr>
            <p:ph type="title"/>
          </p:nvPr>
        </p:nvSpPr>
        <p:spPr>
          <a:xfrm>
            <a:off x="777815" y="713574"/>
            <a:ext cx="10515600" cy="744289"/>
          </a:xfrm>
        </p:spPr>
        <p:txBody>
          <a:bodyPr>
            <a:normAutofit fontScale="90000"/>
          </a:bodyPr>
          <a:lstStyle/>
          <a:p>
            <a:br>
              <a:rPr lang="et-EE" sz="1800" kern="100" dirty="0">
                <a:effectLst/>
                <a:latin typeface="Calibri" panose="020F0502020204030204" pitchFamily="34" charset="0"/>
                <a:ea typeface="Calibri" panose="020F0502020204030204" pitchFamily="34" charset="0"/>
                <a:cs typeface="Times New Roman" panose="02020603050405020304" pitchFamily="18" charset="0"/>
              </a:rPr>
            </a:br>
            <a:r>
              <a:rPr lang="et-EE" b="1" kern="100" dirty="0">
                <a:effectLst/>
                <a:latin typeface="Calibri" panose="020F0502020204030204" pitchFamily="34" charset="0"/>
                <a:ea typeface="Calibri" panose="020F0502020204030204" pitchFamily="34" charset="0"/>
                <a:cs typeface="Times New Roman" panose="02020603050405020304" pitchFamily="18" charset="0"/>
              </a:rPr>
              <a:t>Tulubaas:</a:t>
            </a:r>
            <a:br>
              <a:rPr lang="et-EE" dirty="0"/>
            </a:br>
            <a:endParaRPr lang="et-EE" dirty="0"/>
          </a:p>
        </p:txBody>
      </p:sp>
      <p:sp>
        <p:nvSpPr>
          <p:cNvPr id="3" name="Sisu kohatäide 2">
            <a:extLst>
              <a:ext uri="{FF2B5EF4-FFF2-40B4-BE49-F238E27FC236}">
                <a16:creationId xmlns:a16="http://schemas.microsoft.com/office/drawing/2014/main" id="{31D78A75-64DF-4101-828A-4DBC6E0D6C19}"/>
              </a:ext>
            </a:extLst>
          </p:cNvPr>
          <p:cNvSpPr>
            <a:spLocks noGrp="1"/>
          </p:cNvSpPr>
          <p:nvPr>
            <p:ph idx="1"/>
          </p:nvPr>
        </p:nvSpPr>
        <p:spPr>
          <a:xfrm>
            <a:off x="838200" y="1889184"/>
            <a:ext cx="10515600" cy="4255241"/>
          </a:xfrm>
        </p:spPr>
        <p:txBody>
          <a:bodyPr>
            <a:noAutofit/>
          </a:bodyPr>
          <a:lstStyle/>
          <a:p>
            <a:pPr marL="0" indent="0">
              <a:buNone/>
            </a:pPr>
            <a:r>
              <a:rPr lang="et-EE" sz="1800" kern="100" dirty="0">
                <a:effectLst/>
                <a:latin typeface="Calibri" panose="020F0502020204030204" pitchFamily="34" charset="0"/>
                <a:ea typeface="Calibri" panose="020F0502020204030204" pitchFamily="34" charset="0"/>
                <a:cs typeface="Times New Roman" panose="02020603050405020304" pitchFamily="18" charset="0"/>
              </a:rPr>
              <a:t>Omavalitsuste finantsautonoomia tagamiseks on vaja korrastada kohalike maksude süsteemi, kuid selleks ei ole „riik“ sisulisi lahendusi pakkunud, vaid kehtestab ise uusi makse. </a:t>
            </a:r>
          </a:p>
          <a:p>
            <a:r>
              <a:rPr lang="et-EE" sz="1800" kern="100" dirty="0">
                <a:effectLst/>
                <a:latin typeface="Calibri" panose="020F0502020204030204" pitchFamily="34" charset="0"/>
                <a:ea typeface="Calibri" panose="020F0502020204030204" pitchFamily="34" charset="0"/>
                <a:cs typeface="Times New Roman" panose="02020603050405020304" pitchFamily="18" charset="0"/>
              </a:rPr>
              <a:t>Tuleval aastal jagatakse tasandusfondi kaudu </a:t>
            </a:r>
            <a:r>
              <a:rPr lang="et-EE" sz="1800" b="1" kern="100" dirty="0">
                <a:effectLst/>
                <a:latin typeface="Calibri" panose="020F0502020204030204" pitchFamily="34" charset="0"/>
                <a:ea typeface="Calibri" panose="020F0502020204030204" pitchFamily="34" charset="0"/>
                <a:cs typeface="Times New Roman" panose="02020603050405020304" pitchFamily="18" charset="0"/>
              </a:rPr>
              <a:t>8,3 miljonit</a:t>
            </a:r>
            <a:r>
              <a:rPr lang="et-EE" sz="1800" kern="100" dirty="0">
                <a:effectLst/>
                <a:latin typeface="Calibri" panose="020F0502020204030204" pitchFamily="34" charset="0"/>
                <a:ea typeface="Calibri" panose="020F0502020204030204" pitchFamily="34" charset="0"/>
                <a:cs typeface="Times New Roman" panose="02020603050405020304" pitchFamily="18" charset="0"/>
              </a:rPr>
              <a:t> eurot „jõukamate kohalike omavalitsuste“ eelarvest ümber väiksema tulubaasiga omavalitsustele. </a:t>
            </a:r>
          </a:p>
          <a:p>
            <a:r>
              <a:rPr lang="et-EE" sz="1800" kern="100" dirty="0">
                <a:effectLst/>
                <a:latin typeface="Calibri" panose="020F0502020204030204" pitchFamily="34" charset="0"/>
                <a:ea typeface="Calibri" panose="020F0502020204030204" pitchFamily="34" charset="0"/>
                <a:cs typeface="Times New Roman" panose="02020603050405020304" pitchFamily="18" charset="0"/>
              </a:rPr>
              <a:t>Vähendatakse füüsilise isiku tulumaksu </a:t>
            </a:r>
            <a:r>
              <a:rPr lang="et-EE" sz="1800" b="1" kern="100" dirty="0">
                <a:effectLst/>
                <a:latin typeface="Calibri" panose="020F0502020204030204" pitchFamily="34" charset="0"/>
                <a:ea typeface="Calibri" panose="020F0502020204030204" pitchFamily="34" charset="0"/>
                <a:cs typeface="Times New Roman" panose="02020603050405020304" pitchFamily="18" charset="0"/>
              </a:rPr>
              <a:t>11,89%</a:t>
            </a:r>
            <a:r>
              <a:rPr lang="et-EE" sz="1800" kern="100" dirty="0">
                <a:effectLst/>
                <a:latin typeface="Calibri" panose="020F0502020204030204" pitchFamily="34" charset="0"/>
                <a:ea typeface="Calibri" panose="020F0502020204030204" pitchFamily="34" charset="0"/>
                <a:cs typeface="Times New Roman" panose="02020603050405020304" pitchFamily="18" charset="0"/>
              </a:rPr>
              <a:t>-</a:t>
            </a:r>
            <a:r>
              <a:rPr lang="et-EE" sz="1800" kern="100" dirty="0" err="1">
                <a:effectLst/>
                <a:latin typeface="Calibri" panose="020F0502020204030204" pitchFamily="34" charset="0"/>
                <a:ea typeface="Calibri" panose="020F0502020204030204" pitchFamily="34" charset="0"/>
                <a:cs typeface="Times New Roman" panose="02020603050405020304" pitchFamily="18" charset="0"/>
              </a:rPr>
              <a:t>le</a:t>
            </a:r>
            <a:r>
              <a:rPr lang="et-EE" sz="1800" kern="100" dirty="0">
                <a:effectLst/>
                <a:latin typeface="Calibri" panose="020F0502020204030204" pitchFamily="34" charset="0"/>
                <a:ea typeface="Calibri" panose="020F0502020204030204" pitchFamily="34" charset="0"/>
                <a:cs typeface="Times New Roman" panose="02020603050405020304" pitchFamily="18" charset="0"/>
              </a:rPr>
              <a:t>, jättes samal ajal vähendamata kohalikule omavalitsusele pandud ülesandeid. </a:t>
            </a:r>
          </a:p>
          <a:p>
            <a:r>
              <a:rPr lang="et-EE" sz="1800" kern="100" dirty="0" err="1">
                <a:effectLst/>
                <a:latin typeface="Calibri" panose="020F0502020204030204" pitchFamily="34" charset="0"/>
                <a:ea typeface="Calibri" panose="020F0502020204030204" pitchFamily="34" charset="0"/>
                <a:cs typeface="Times New Roman" panose="02020603050405020304" pitchFamily="18" charset="0"/>
              </a:rPr>
              <a:t>KOVide</a:t>
            </a:r>
            <a:r>
              <a:rPr lang="et-EE" sz="1800" kern="100" dirty="0">
                <a:effectLst/>
                <a:latin typeface="Calibri" panose="020F0502020204030204" pitchFamily="34" charset="0"/>
                <a:ea typeface="Calibri" panose="020F0502020204030204" pitchFamily="34" charset="0"/>
                <a:cs typeface="Times New Roman" panose="02020603050405020304" pitchFamily="18" charset="0"/>
              </a:rPr>
              <a:t> tulubaasi tõstmine looks eeldused </a:t>
            </a:r>
            <a:r>
              <a:rPr lang="et-EE" sz="1800" b="1" kern="100" dirty="0">
                <a:effectLst/>
                <a:latin typeface="Calibri" panose="020F0502020204030204" pitchFamily="34" charset="0"/>
                <a:ea typeface="Calibri" panose="020F0502020204030204" pitchFamily="34" charset="0"/>
                <a:cs typeface="Times New Roman" panose="02020603050405020304" pitchFamily="18" charset="0"/>
              </a:rPr>
              <a:t>ka KOV haridusvõrgu </a:t>
            </a:r>
            <a:r>
              <a:rPr lang="et-EE" sz="1800" b="1" kern="100" dirty="0" err="1">
                <a:effectLst/>
                <a:latin typeface="Calibri" panose="020F0502020204030204" pitchFamily="34" charset="0"/>
                <a:ea typeface="Calibri" panose="020F0502020204030204" pitchFamily="34" charset="0"/>
                <a:cs typeface="Times New Roman" panose="02020603050405020304" pitchFamily="18" charset="0"/>
              </a:rPr>
              <a:t>võimestamiseks</a:t>
            </a:r>
            <a:r>
              <a:rPr lang="et-EE" sz="1800" kern="100" dirty="0">
                <a:effectLst/>
                <a:latin typeface="Calibri" panose="020F0502020204030204" pitchFamily="34" charset="0"/>
                <a:ea typeface="Calibri" panose="020F0502020204030204" pitchFamily="34" charset="0"/>
                <a:cs typeface="Times New Roman" panose="02020603050405020304" pitchFamily="18" charset="0"/>
              </a:rPr>
              <a:t>. </a:t>
            </a:r>
          </a:p>
          <a:p>
            <a:r>
              <a:rPr lang="et-EE" sz="1800" kern="100" dirty="0">
                <a:effectLst/>
                <a:latin typeface="Calibri" panose="020F0502020204030204" pitchFamily="34" charset="0"/>
                <a:ea typeface="Calibri" panose="020F0502020204030204" pitchFamily="34" charset="0"/>
                <a:cs typeface="Times New Roman" panose="02020603050405020304" pitchFamily="18" charset="0"/>
              </a:rPr>
              <a:t>Erinevalt ülejäänud Eestist on Harjumaa omavalitustel vajadus lahendada olukord, kus õpilaste arv on kasvamas, õppekohti on vaja säilitada või isegi juurde luua. Kui riik kohalike omavalitsuste tulubaasi aluseks olevat üksikisiku tulumaksu protsenti ei suurenda, vaid vähendab, siis paratamatult kohalike avalike teenuste kvaliteet ja kättesaadavuse tagamise võimekus langeb.</a:t>
            </a:r>
          </a:p>
          <a:p>
            <a:pPr marL="0" indent="0">
              <a:buNone/>
            </a:pPr>
            <a:endParaRPr lang="et-EE" sz="2400" dirty="0"/>
          </a:p>
        </p:txBody>
      </p:sp>
    </p:spTree>
    <p:extLst>
      <p:ext uri="{BB962C8B-B14F-4D97-AF65-F5344CB8AC3E}">
        <p14:creationId xmlns:p14="http://schemas.microsoft.com/office/powerpoint/2010/main" val="16180751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a:extLst>
              <a:ext uri="{FF2B5EF4-FFF2-40B4-BE49-F238E27FC236}">
                <a16:creationId xmlns:a16="http://schemas.microsoft.com/office/drawing/2014/main" id="{162BE9C6-8F32-DB97-5938-7FF6F46D36FC}"/>
              </a:ext>
            </a:extLst>
          </p:cNvPr>
          <p:cNvSpPr>
            <a:spLocks noGrp="1"/>
          </p:cNvSpPr>
          <p:nvPr>
            <p:ph type="title"/>
          </p:nvPr>
        </p:nvSpPr>
        <p:spPr>
          <a:xfrm>
            <a:off x="3234906" y="1449237"/>
            <a:ext cx="5848708" cy="1725284"/>
          </a:xfrm>
        </p:spPr>
        <p:txBody>
          <a:bodyPr>
            <a:normAutofit/>
          </a:bodyPr>
          <a:lstStyle/>
          <a:p>
            <a:r>
              <a:rPr lang="et-EE" sz="4800" b="1" dirty="0"/>
              <a:t>Tänud kuulamast!</a:t>
            </a:r>
          </a:p>
        </p:txBody>
      </p:sp>
      <p:sp>
        <p:nvSpPr>
          <p:cNvPr id="3" name="Sisu kohatäide 2">
            <a:extLst>
              <a:ext uri="{FF2B5EF4-FFF2-40B4-BE49-F238E27FC236}">
                <a16:creationId xmlns:a16="http://schemas.microsoft.com/office/drawing/2014/main" id="{73AF9E54-A0DC-4A04-240F-7AD34E195FFA}"/>
              </a:ext>
            </a:extLst>
          </p:cNvPr>
          <p:cNvSpPr>
            <a:spLocks noGrp="1"/>
          </p:cNvSpPr>
          <p:nvPr>
            <p:ph idx="1"/>
          </p:nvPr>
        </p:nvSpPr>
        <p:spPr>
          <a:xfrm>
            <a:off x="4330459" y="3847381"/>
            <a:ext cx="4071669" cy="1915416"/>
          </a:xfrm>
        </p:spPr>
        <p:txBody>
          <a:bodyPr/>
          <a:lstStyle/>
          <a:p>
            <a:pPr marL="0" indent="0">
              <a:buNone/>
            </a:pPr>
            <a:r>
              <a:rPr lang="et-EE" dirty="0"/>
              <a:t> </a:t>
            </a:r>
            <a:r>
              <a:rPr lang="et-EE" b="1" dirty="0"/>
              <a:t>Veikko Luhalaid</a:t>
            </a:r>
          </a:p>
          <a:p>
            <a:pPr marL="0" indent="0">
              <a:buNone/>
            </a:pPr>
            <a:r>
              <a:rPr lang="et-EE" i="1" dirty="0"/>
              <a:t>ELVL tegevdirektor</a:t>
            </a:r>
          </a:p>
          <a:p>
            <a:endParaRPr lang="et-EE" dirty="0"/>
          </a:p>
        </p:txBody>
      </p:sp>
    </p:spTree>
    <p:extLst>
      <p:ext uri="{BB962C8B-B14F-4D97-AF65-F5344CB8AC3E}">
        <p14:creationId xmlns:p14="http://schemas.microsoft.com/office/powerpoint/2010/main" val="1559288013"/>
      </p:ext>
    </p:extLst>
  </p:cSld>
  <p:clrMapOvr>
    <a:masterClrMapping/>
  </p:clrMapOvr>
</p:sld>
</file>

<file path=ppt/theme/theme1.xml><?xml version="1.0" encoding="utf-8"?>
<a:theme xmlns:a="http://schemas.openxmlformats.org/drawingml/2006/main" name="Office'i kujundus">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kument" ma:contentTypeID="0x01010042479CD319D7BE4699FE88EEFEEE7C57" ma:contentTypeVersion="11" ma:contentTypeDescription="Loo uus dokument" ma:contentTypeScope="" ma:versionID="b98bec8a36360c9f676ea4f70d1bac21">
  <xsd:schema xmlns:xsd="http://www.w3.org/2001/XMLSchema" xmlns:xs="http://www.w3.org/2001/XMLSchema" xmlns:p="http://schemas.microsoft.com/office/2006/metadata/properties" xmlns:ns2="0d81c65f-5842-43c9-a691-e445a40616d7" targetNamespace="http://schemas.microsoft.com/office/2006/metadata/properties" ma:root="true" ma:fieldsID="75b01fd9ba7d4764ed3985d7c704094b" ns2:_="">
    <xsd:import namespace="0d81c65f-5842-43c9-a691-e445a40616d7"/>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GenerationTime" minOccurs="0"/>
                <xsd:element ref="ns2:MediaServiceEventHashCode" minOccurs="0"/>
                <xsd:element ref="ns2:MediaServiceLocation" minOccurs="0"/>
                <xsd:element ref="ns2:MediaServiceOCR" minOccurs="0"/>
                <xsd:element ref="ns2:MediaServiceAutoKeyPoints" minOccurs="0"/>
                <xsd:element ref="ns2:MediaServiceKeyPoints"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d81c65f-5842-43c9-a691-e445a40616d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Location" ma:index="14" nillable="true" ma:displayName="Location" ma:internalName="MediaServiceLocation"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MediaLengthInSeconds" ma:index="18" nillable="true" ma:displayName="Length (seconds)" ma:internalName="MediaLengthInSeconds" ma:readOnly="tru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Sisutüüp"/>
        <xsd:element ref="dc:title" minOccurs="0" maxOccurs="1" ma:index="4" ma:displayName="Pealkiri"/>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9BF98D96-70AA-43D2-A158-0BBC885DC87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d81c65f-5842-43c9-a691-e445a40616d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8EC94FC1-D0AD-4D6C-9F06-0B68791A868A}">
  <ds:schemaRefs>
    <ds:schemaRef ds:uri="http://schemas.microsoft.com/office/2006/metadata/properties"/>
    <ds:schemaRef ds:uri="http://schemas.microsoft.com/office/infopath/2007/PartnerControls"/>
  </ds:schemaRefs>
</ds:datastoreItem>
</file>

<file path=customXml/itemProps3.xml><?xml version="1.0" encoding="utf-8"?>
<ds:datastoreItem xmlns:ds="http://schemas.openxmlformats.org/officeDocument/2006/customXml" ds:itemID="{FCEF16A1-9090-4AB3-8330-7EBF6E76603E}">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314</TotalTime>
  <Words>723</Words>
  <Application>Microsoft Office PowerPoint</Application>
  <PresentationFormat>Laiekraan</PresentationFormat>
  <Paragraphs>49</Paragraphs>
  <Slides>9</Slides>
  <Notes>0</Notes>
  <HiddenSlides>0</HiddenSlides>
  <MMClips>0</MMClips>
  <ScaleCrop>false</ScaleCrop>
  <HeadingPairs>
    <vt:vector size="6" baseType="variant">
      <vt:variant>
        <vt:lpstr>Kasutatud fondid</vt:lpstr>
      </vt:variant>
      <vt:variant>
        <vt:i4>3</vt:i4>
      </vt:variant>
      <vt:variant>
        <vt:lpstr>Kujundus</vt:lpstr>
      </vt:variant>
      <vt:variant>
        <vt:i4>1</vt:i4>
      </vt:variant>
      <vt:variant>
        <vt:lpstr>Slaidipealkirjad</vt:lpstr>
      </vt:variant>
      <vt:variant>
        <vt:i4>9</vt:i4>
      </vt:variant>
    </vt:vector>
  </HeadingPairs>
  <TitlesOfParts>
    <vt:vector size="13" baseType="lpstr">
      <vt:lpstr>Arial</vt:lpstr>
      <vt:lpstr>Calibri</vt:lpstr>
      <vt:lpstr>Calibri Light</vt:lpstr>
      <vt:lpstr>Office'i kujundus</vt:lpstr>
      <vt:lpstr>Mured hariduses ja selle ümber.  Kohaliku omavalitsuse vaates. </vt:lpstr>
      <vt:lpstr>Õpetajate järelkasv: </vt:lpstr>
      <vt:lpstr> Toetus hoonete energiatõhusaks tegemiseks aastaks 2030:  </vt:lpstr>
      <vt:lpstr>Koolieelse lasteasutuse õpetaja toetus: </vt:lpstr>
      <vt:lpstr>Huvitegevuse ja huvihariduse toetus: </vt:lpstr>
      <vt:lpstr>Tugispetsialistid, tugipersonal: </vt:lpstr>
      <vt:lpstr>Haridusautonoomia riive: </vt:lpstr>
      <vt:lpstr> Tulubaas: </vt:lpstr>
      <vt:lpstr>Tänud kuulamast!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PowerPointi esitlus</dc:title>
  <dc:creator>Sirje Ludvig</dc:creator>
  <cp:lastModifiedBy>Veikko Luhalaid</cp:lastModifiedBy>
  <cp:revision>9</cp:revision>
  <dcterms:created xsi:type="dcterms:W3CDTF">2018-10-25T09:44:27Z</dcterms:created>
  <dcterms:modified xsi:type="dcterms:W3CDTF">2023-10-19T13:05:08Z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0x01010042479CD319D7BE4699FE88EEFEEE7C57</vt:lpwstr>
  </property>
  <property fmtid="{D5CDD505-2E9C-101B-9397-08002B2CF9AE}" pid="3" name="Order">
    <vt:r8>30600</vt:r8>
  </property>
</Properties>
</file>