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66" r:id="rId3"/>
    <p:sldId id="257" r:id="rId4"/>
    <p:sldId id="258" r:id="rId5"/>
    <p:sldId id="259" r:id="rId6"/>
    <p:sldId id="260" r:id="rId7"/>
    <p:sldId id="262" r:id="rId8"/>
    <p:sldId id="263" r:id="rId9"/>
    <p:sldId id="264" r:id="rId10"/>
    <p:sldId id="265" r:id="rId11"/>
    <p:sldId id="261" r:id="rId12"/>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89790"/>
  </p:normalViewPr>
  <p:slideViewPr>
    <p:cSldViewPr snapToGrid="0">
      <p:cViewPr varScale="1">
        <p:scale>
          <a:sx n="103" d="100"/>
          <a:sy n="103" d="100"/>
        </p:scale>
        <p:origin x="936" y="176"/>
      </p:cViewPr>
      <p:guideLst/>
    </p:cSldViewPr>
  </p:slideViewPr>
  <p:notesTextViewPr>
    <p:cViewPr>
      <p:scale>
        <a:sx n="1" d="1"/>
        <a:sy n="1" d="1"/>
      </p:scale>
      <p:origin x="0" y="0"/>
    </p:cViewPr>
  </p:notesTextViewPr>
  <p:notesViewPr>
    <p:cSldViewPr snapToGrid="0">
      <p:cViewPr varScale="1">
        <p:scale>
          <a:sx n="49" d="100"/>
          <a:sy n="49" d="100"/>
        </p:scale>
        <p:origin x="2740"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hanne\Dropbox\Jagatud%20Mihkliga\2023%20HOP\EHIS_Harjumaa.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hanne\Dropbox\Jagatud%20Mihkliga\2023%20HOP\EHIS_Harjumaa.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hanne\Dropbox\Jagatud%20Mihkliga\2023%20HOP\EHIS_Harjuma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A!$C$24</c:f>
              <c:strCache>
                <c:ptCount val="1"/>
                <c:pt idx="0">
                  <c:v>22/23</c:v>
                </c:pt>
              </c:strCache>
            </c:strRef>
          </c:tx>
          <c:spPr>
            <a:solidFill>
              <a:srgbClr val="DF5327"/>
            </a:solidFill>
            <a:ln>
              <a:noFill/>
            </a:ln>
            <a:effectLst/>
          </c:spPr>
          <c:invertIfNegative val="0"/>
          <c:dLbls>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Avenir Book" panose="02000503020000020003" pitchFamily="2" charset="0"/>
                    <a:ea typeface="+mn-ea"/>
                    <a:cs typeface="+mn-cs"/>
                  </a:defRPr>
                </a:pPr>
                <a:endParaRPr lang="en-E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A!$B$48:$B$65</c:f>
              <c:strCache>
                <c:ptCount val="18"/>
                <c:pt idx="0">
                  <c:v>Harju maakond</c:v>
                </c:pt>
                <c:pt idx="1">
                  <c:v>Tallinna linn</c:v>
                </c:pt>
                <c:pt idx="2">
                  <c:v>Rae vald</c:v>
                </c:pt>
                <c:pt idx="3">
                  <c:v>Saue vald</c:v>
                </c:pt>
                <c:pt idx="4">
                  <c:v>Viimsi vald</c:v>
                </c:pt>
                <c:pt idx="5">
                  <c:v>Keila linn</c:v>
                </c:pt>
                <c:pt idx="6">
                  <c:v>Harku vald</c:v>
                </c:pt>
                <c:pt idx="7">
                  <c:v>Saku vald</c:v>
                </c:pt>
                <c:pt idx="8">
                  <c:v>Maardu linn</c:v>
                </c:pt>
                <c:pt idx="9">
                  <c:v>Lääne-Harju vald</c:v>
                </c:pt>
                <c:pt idx="10">
                  <c:v>Kose vald</c:v>
                </c:pt>
                <c:pt idx="11">
                  <c:v>Kiili vald</c:v>
                </c:pt>
                <c:pt idx="12">
                  <c:v>Raasiku vald</c:v>
                </c:pt>
                <c:pt idx="13">
                  <c:v>Kuusalu vald</c:v>
                </c:pt>
                <c:pt idx="14">
                  <c:v>Muu maakond</c:v>
                </c:pt>
                <c:pt idx="15">
                  <c:v>Jõelähtme vald</c:v>
                </c:pt>
                <c:pt idx="16">
                  <c:v>Anija vald</c:v>
                </c:pt>
                <c:pt idx="17">
                  <c:v>Loksa linn</c:v>
                </c:pt>
              </c:strCache>
            </c:strRef>
          </c:cat>
          <c:val>
            <c:numRef>
              <c:f>A!$C$48:$C$65</c:f>
              <c:numCache>
                <c:formatCode>#,##0</c:formatCode>
                <c:ptCount val="18"/>
                <c:pt idx="0">
                  <c:v>22173</c:v>
                </c:pt>
                <c:pt idx="1">
                  <c:v>15020</c:v>
                </c:pt>
                <c:pt idx="2">
                  <c:v>1054</c:v>
                </c:pt>
                <c:pt idx="3">
                  <c:v>916</c:v>
                </c:pt>
                <c:pt idx="4">
                  <c:v>899</c:v>
                </c:pt>
                <c:pt idx="5">
                  <c:v>590</c:v>
                </c:pt>
                <c:pt idx="6">
                  <c:v>523</c:v>
                </c:pt>
                <c:pt idx="7">
                  <c:v>518</c:v>
                </c:pt>
                <c:pt idx="8">
                  <c:v>449</c:v>
                </c:pt>
                <c:pt idx="9">
                  <c:v>382</c:v>
                </c:pt>
                <c:pt idx="10">
                  <c:v>313</c:v>
                </c:pt>
                <c:pt idx="11">
                  <c:v>282</c:v>
                </c:pt>
                <c:pt idx="12">
                  <c:v>257</c:v>
                </c:pt>
                <c:pt idx="13">
                  <c:v>251</c:v>
                </c:pt>
                <c:pt idx="14">
                  <c:v>237</c:v>
                </c:pt>
                <c:pt idx="15">
                  <c:v>220</c:v>
                </c:pt>
                <c:pt idx="16">
                  <c:v>188</c:v>
                </c:pt>
                <c:pt idx="17">
                  <c:v>74</c:v>
                </c:pt>
              </c:numCache>
            </c:numRef>
          </c:val>
          <c:extLst>
            <c:ext xmlns:c16="http://schemas.microsoft.com/office/drawing/2014/chart" uri="{C3380CC4-5D6E-409C-BE32-E72D297353CC}">
              <c16:uniqueId val="{00000000-F810-044F-8FF2-096BEEF66653}"/>
            </c:ext>
          </c:extLst>
        </c:ser>
        <c:dLbls>
          <c:showLegendKey val="0"/>
          <c:showVal val="0"/>
          <c:showCatName val="0"/>
          <c:showSerName val="0"/>
          <c:showPercent val="0"/>
          <c:showBubbleSize val="0"/>
        </c:dLbls>
        <c:gapWidth val="50"/>
        <c:overlap val="-27"/>
        <c:axId val="520207952"/>
        <c:axId val="523523248"/>
      </c:barChart>
      <c:lineChart>
        <c:grouping val="standard"/>
        <c:varyColors val="0"/>
        <c:ser>
          <c:idx val="1"/>
          <c:order val="1"/>
          <c:tx>
            <c:strRef>
              <c:f>A!$D$24</c:f>
              <c:strCache>
                <c:ptCount val="1"/>
                <c:pt idx="0">
                  <c:v>Muutus 17/18-22/23</c:v>
                </c:pt>
              </c:strCache>
            </c:strRef>
          </c:tx>
          <c:spPr>
            <a:ln w="28575" cap="rnd">
              <a:noFill/>
              <a:round/>
            </a:ln>
            <a:effectLst/>
          </c:spPr>
          <c:marker>
            <c:symbol val="none"/>
          </c:marker>
          <c:dLbls>
            <c:spPr>
              <a:solidFill>
                <a:srgbClr val="5E5E5E">
                  <a:lumMod val="20000"/>
                  <a:lumOff val="80000"/>
                </a:srgbClr>
              </a:solid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venir Book" panose="02000503020000020003" pitchFamily="2" charset="0"/>
                    <a:ea typeface="+mn-ea"/>
                    <a:cs typeface="+mn-cs"/>
                  </a:defRPr>
                </a:pPr>
                <a:endParaRPr lang="en-E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A!$B$48:$B$65</c:f>
              <c:strCache>
                <c:ptCount val="18"/>
                <c:pt idx="0">
                  <c:v>Harju maakond</c:v>
                </c:pt>
                <c:pt idx="1">
                  <c:v>Tallinna linn</c:v>
                </c:pt>
                <c:pt idx="2">
                  <c:v>Rae vald</c:v>
                </c:pt>
                <c:pt idx="3">
                  <c:v>Saue vald</c:v>
                </c:pt>
                <c:pt idx="4">
                  <c:v>Viimsi vald</c:v>
                </c:pt>
                <c:pt idx="5">
                  <c:v>Keila linn</c:v>
                </c:pt>
                <c:pt idx="6">
                  <c:v>Harku vald</c:v>
                </c:pt>
                <c:pt idx="7">
                  <c:v>Saku vald</c:v>
                </c:pt>
                <c:pt idx="8">
                  <c:v>Maardu linn</c:v>
                </c:pt>
                <c:pt idx="9">
                  <c:v>Lääne-Harju vald</c:v>
                </c:pt>
                <c:pt idx="10">
                  <c:v>Kose vald</c:v>
                </c:pt>
                <c:pt idx="11">
                  <c:v>Kiili vald</c:v>
                </c:pt>
                <c:pt idx="12">
                  <c:v>Raasiku vald</c:v>
                </c:pt>
                <c:pt idx="13">
                  <c:v>Kuusalu vald</c:v>
                </c:pt>
                <c:pt idx="14">
                  <c:v>Muu maakond</c:v>
                </c:pt>
                <c:pt idx="15">
                  <c:v>Jõelähtme vald</c:v>
                </c:pt>
                <c:pt idx="16">
                  <c:v>Anija vald</c:v>
                </c:pt>
                <c:pt idx="17">
                  <c:v>Loksa linn</c:v>
                </c:pt>
              </c:strCache>
            </c:strRef>
          </c:cat>
          <c:val>
            <c:numRef>
              <c:f>A!$D$48:$D$65</c:f>
              <c:numCache>
                <c:formatCode>#,##0</c:formatCode>
                <c:ptCount val="18"/>
                <c:pt idx="0">
                  <c:v>6296</c:v>
                </c:pt>
                <c:pt idx="1">
                  <c:v>4048</c:v>
                </c:pt>
                <c:pt idx="2">
                  <c:v>508</c:v>
                </c:pt>
                <c:pt idx="3">
                  <c:v>325</c:v>
                </c:pt>
                <c:pt idx="4">
                  <c:v>296</c:v>
                </c:pt>
                <c:pt idx="5">
                  <c:v>103</c:v>
                </c:pt>
                <c:pt idx="6">
                  <c:v>223</c:v>
                </c:pt>
                <c:pt idx="7">
                  <c:v>161</c:v>
                </c:pt>
                <c:pt idx="8">
                  <c:v>67</c:v>
                </c:pt>
                <c:pt idx="9">
                  <c:v>118</c:v>
                </c:pt>
                <c:pt idx="10">
                  <c:v>100</c:v>
                </c:pt>
                <c:pt idx="11">
                  <c:v>106</c:v>
                </c:pt>
                <c:pt idx="12">
                  <c:v>89</c:v>
                </c:pt>
                <c:pt idx="13">
                  <c:v>44</c:v>
                </c:pt>
                <c:pt idx="14">
                  <c:v>22</c:v>
                </c:pt>
                <c:pt idx="15">
                  <c:v>71</c:v>
                </c:pt>
                <c:pt idx="16">
                  <c:v>35</c:v>
                </c:pt>
                <c:pt idx="17">
                  <c:v>-20</c:v>
                </c:pt>
              </c:numCache>
            </c:numRef>
          </c:val>
          <c:smooth val="0"/>
          <c:extLst>
            <c:ext xmlns:c16="http://schemas.microsoft.com/office/drawing/2014/chart" uri="{C3380CC4-5D6E-409C-BE32-E72D297353CC}">
              <c16:uniqueId val="{00000001-F810-044F-8FF2-096BEEF66653}"/>
            </c:ext>
          </c:extLst>
        </c:ser>
        <c:dLbls>
          <c:showLegendKey val="0"/>
          <c:showVal val="0"/>
          <c:showCatName val="0"/>
          <c:showSerName val="0"/>
          <c:showPercent val="0"/>
          <c:showBubbleSize val="0"/>
        </c:dLbls>
        <c:marker val="1"/>
        <c:smooth val="0"/>
        <c:axId val="518556688"/>
        <c:axId val="523522768"/>
      </c:lineChart>
      <c:catAx>
        <c:axId val="520207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venir Book" panose="02000503020000020003" pitchFamily="2" charset="0"/>
                <a:ea typeface="+mn-ea"/>
                <a:cs typeface="+mn-cs"/>
              </a:defRPr>
            </a:pPr>
            <a:endParaRPr lang="en-EE"/>
          </a:p>
        </c:txPr>
        <c:crossAx val="523523248"/>
        <c:crosses val="autoZero"/>
        <c:auto val="1"/>
        <c:lblAlgn val="ctr"/>
        <c:lblOffset val="100"/>
        <c:noMultiLvlLbl val="0"/>
      </c:catAx>
      <c:valAx>
        <c:axId val="523523248"/>
        <c:scaling>
          <c:orientation val="minMax"/>
          <c:max val="3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venir Book" panose="02000503020000020003" pitchFamily="2" charset="0"/>
                <a:ea typeface="+mn-ea"/>
                <a:cs typeface="+mn-cs"/>
              </a:defRPr>
            </a:pPr>
            <a:endParaRPr lang="en-EE"/>
          </a:p>
        </c:txPr>
        <c:crossAx val="520207952"/>
        <c:crosses val="autoZero"/>
        <c:crossBetween val="between"/>
      </c:valAx>
      <c:valAx>
        <c:axId val="523522768"/>
        <c:scaling>
          <c:orientation val="minMax"/>
          <c:min val="-200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venir Book" panose="02000503020000020003" pitchFamily="2" charset="0"/>
                <a:ea typeface="+mn-ea"/>
                <a:cs typeface="+mn-cs"/>
              </a:defRPr>
            </a:pPr>
            <a:endParaRPr lang="en-EE"/>
          </a:p>
        </c:txPr>
        <c:crossAx val="518556688"/>
        <c:crosses val="max"/>
        <c:crossBetween val="between"/>
      </c:valAx>
      <c:catAx>
        <c:axId val="518556688"/>
        <c:scaling>
          <c:orientation val="minMax"/>
        </c:scaling>
        <c:delete val="1"/>
        <c:axPos val="b"/>
        <c:numFmt formatCode="General" sourceLinked="1"/>
        <c:majorTickMark val="out"/>
        <c:minorTickMark val="none"/>
        <c:tickLblPos val="nextTo"/>
        <c:crossAx val="52352276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venir Book" panose="02000503020000020003" pitchFamily="2" charset="0"/>
              <a:ea typeface="+mn-ea"/>
              <a:cs typeface="+mn-cs"/>
            </a:defRPr>
          </a:pPr>
          <a:endParaRPr lang="en-EE"/>
        </a:p>
      </c:txPr>
    </c:legend>
    <c:plotVisOnly val="1"/>
    <c:dispBlanksAs val="gap"/>
    <c:showDLblsOverMax val="0"/>
    <c:extLst/>
  </c:chart>
  <c:spPr>
    <a:solidFill>
      <a:schemeClr val="bg1"/>
    </a:solidFill>
    <a:ln w="9525" cap="flat" cmpd="sng" algn="ctr">
      <a:noFill/>
      <a:round/>
    </a:ln>
    <a:effectLst/>
  </c:spPr>
  <c:txPr>
    <a:bodyPr/>
    <a:lstStyle/>
    <a:p>
      <a:pPr>
        <a:defRPr sz="1200">
          <a:latin typeface="Avenir Book" panose="02000503020000020003" pitchFamily="2" charset="0"/>
        </a:defRPr>
      </a:pPr>
      <a:endParaRPr lang="en-E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A!$C$70</c:f>
              <c:strCache>
                <c:ptCount val="1"/>
                <c:pt idx="0">
                  <c:v>Õpilase elukoht</c:v>
                </c:pt>
              </c:strCache>
            </c:strRef>
          </c:tx>
          <c:spPr>
            <a:solidFill>
              <a:schemeClr val="tx2"/>
            </a:solidFill>
            <a:ln>
              <a:noFill/>
            </a:ln>
            <a:effectLst/>
          </c:spPr>
          <c:invertIfNegative val="0"/>
          <c:dLbls>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Avenir Book" panose="02000503020000020003" pitchFamily="2" charset="0"/>
                    <a:ea typeface="+mn-ea"/>
                    <a:cs typeface="+mn-cs"/>
                  </a:defRPr>
                </a:pPr>
                <a:endParaRPr lang="en-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A!$B$71:$B$87</c:f>
              <c:strCache>
                <c:ptCount val="17"/>
                <c:pt idx="0">
                  <c:v>Anija vald</c:v>
                </c:pt>
                <c:pt idx="1">
                  <c:v>Harku vald</c:v>
                </c:pt>
                <c:pt idx="2">
                  <c:v>Jõelähtme vald</c:v>
                </c:pt>
                <c:pt idx="3">
                  <c:v>Keila linn</c:v>
                </c:pt>
                <c:pt idx="4">
                  <c:v>Kiili vald</c:v>
                </c:pt>
                <c:pt idx="5">
                  <c:v>Kose vald</c:v>
                </c:pt>
                <c:pt idx="6">
                  <c:v>Kuusalu vald</c:v>
                </c:pt>
                <c:pt idx="7">
                  <c:v>Loksa linn</c:v>
                </c:pt>
                <c:pt idx="8">
                  <c:v>Lääne-Harju vald</c:v>
                </c:pt>
                <c:pt idx="9">
                  <c:v>Maardu linn</c:v>
                </c:pt>
                <c:pt idx="10">
                  <c:v>Raasiku vald</c:v>
                </c:pt>
                <c:pt idx="11">
                  <c:v>Rae vald</c:v>
                </c:pt>
                <c:pt idx="12">
                  <c:v>Saku vald</c:v>
                </c:pt>
                <c:pt idx="13">
                  <c:v>Saue vald</c:v>
                </c:pt>
                <c:pt idx="14">
                  <c:v>Tallinna linn</c:v>
                </c:pt>
                <c:pt idx="15">
                  <c:v>Viimsi vald</c:v>
                </c:pt>
                <c:pt idx="16">
                  <c:v>Muu maakond</c:v>
                </c:pt>
              </c:strCache>
            </c:strRef>
          </c:cat>
          <c:val>
            <c:numRef>
              <c:f>A!$C$71:$C$87</c:f>
              <c:numCache>
                <c:formatCode>#,##0</c:formatCode>
                <c:ptCount val="17"/>
                <c:pt idx="0">
                  <c:v>198</c:v>
                </c:pt>
                <c:pt idx="1">
                  <c:v>839</c:v>
                </c:pt>
                <c:pt idx="2">
                  <c:v>286</c:v>
                </c:pt>
                <c:pt idx="3">
                  <c:v>459</c:v>
                </c:pt>
                <c:pt idx="4">
                  <c:v>315</c:v>
                </c:pt>
                <c:pt idx="5">
                  <c:v>307</c:v>
                </c:pt>
                <c:pt idx="6">
                  <c:v>256</c:v>
                </c:pt>
                <c:pt idx="7">
                  <c:v>63</c:v>
                </c:pt>
                <c:pt idx="8">
                  <c:v>476</c:v>
                </c:pt>
                <c:pt idx="9">
                  <c:v>486</c:v>
                </c:pt>
                <c:pt idx="10">
                  <c:v>230</c:v>
                </c:pt>
                <c:pt idx="11">
                  <c:v>1153</c:v>
                </c:pt>
                <c:pt idx="12">
                  <c:v>569</c:v>
                </c:pt>
                <c:pt idx="13">
                  <c:v>1145</c:v>
                </c:pt>
                <c:pt idx="14">
                  <c:v>13869</c:v>
                </c:pt>
                <c:pt idx="15">
                  <c:v>1128</c:v>
                </c:pt>
                <c:pt idx="16">
                  <c:v>192</c:v>
                </c:pt>
              </c:numCache>
            </c:numRef>
          </c:val>
          <c:extLst>
            <c:ext xmlns:c16="http://schemas.microsoft.com/office/drawing/2014/chart" uri="{C3380CC4-5D6E-409C-BE32-E72D297353CC}">
              <c16:uniqueId val="{00000000-BD1D-3743-B38A-E8D1D0EFFC65}"/>
            </c:ext>
          </c:extLst>
        </c:ser>
        <c:ser>
          <c:idx val="1"/>
          <c:order val="1"/>
          <c:tx>
            <c:strRef>
              <c:f>A!$D$70</c:f>
              <c:strCache>
                <c:ptCount val="1"/>
                <c:pt idx="0">
                  <c:v>Kooli asukoht</c:v>
                </c:pt>
              </c:strCache>
            </c:strRef>
          </c:tx>
          <c:spPr>
            <a:solidFill>
              <a:schemeClr val="accent6"/>
            </a:solidFill>
            <a:ln>
              <a:noFill/>
            </a:ln>
            <a:effectLst/>
          </c:spPr>
          <c:invertIfNegative val="0"/>
          <c:dLbls>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Avenir Book" panose="02000503020000020003" pitchFamily="2" charset="0"/>
                    <a:ea typeface="+mn-ea"/>
                    <a:cs typeface="+mn-cs"/>
                  </a:defRPr>
                </a:pPr>
                <a:endParaRPr lang="en-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A!$B$71:$B$87</c:f>
              <c:strCache>
                <c:ptCount val="17"/>
                <c:pt idx="0">
                  <c:v>Anija vald</c:v>
                </c:pt>
                <c:pt idx="1">
                  <c:v>Harku vald</c:v>
                </c:pt>
                <c:pt idx="2">
                  <c:v>Jõelähtme vald</c:v>
                </c:pt>
                <c:pt idx="3">
                  <c:v>Keila linn</c:v>
                </c:pt>
                <c:pt idx="4">
                  <c:v>Kiili vald</c:v>
                </c:pt>
                <c:pt idx="5">
                  <c:v>Kose vald</c:v>
                </c:pt>
                <c:pt idx="6">
                  <c:v>Kuusalu vald</c:v>
                </c:pt>
                <c:pt idx="7">
                  <c:v>Loksa linn</c:v>
                </c:pt>
                <c:pt idx="8">
                  <c:v>Lääne-Harju vald</c:v>
                </c:pt>
                <c:pt idx="9">
                  <c:v>Maardu linn</c:v>
                </c:pt>
                <c:pt idx="10">
                  <c:v>Raasiku vald</c:v>
                </c:pt>
                <c:pt idx="11">
                  <c:v>Rae vald</c:v>
                </c:pt>
                <c:pt idx="12">
                  <c:v>Saku vald</c:v>
                </c:pt>
                <c:pt idx="13">
                  <c:v>Saue vald</c:v>
                </c:pt>
                <c:pt idx="14">
                  <c:v>Tallinna linn</c:v>
                </c:pt>
                <c:pt idx="15">
                  <c:v>Viimsi vald</c:v>
                </c:pt>
                <c:pt idx="16">
                  <c:v>Muu maakond</c:v>
                </c:pt>
              </c:strCache>
            </c:strRef>
          </c:cat>
          <c:val>
            <c:numRef>
              <c:f>A!$D$71:$D$87</c:f>
              <c:numCache>
                <c:formatCode>#,##0</c:formatCode>
                <c:ptCount val="17"/>
                <c:pt idx="0">
                  <c:v>188</c:v>
                </c:pt>
                <c:pt idx="1">
                  <c:v>523</c:v>
                </c:pt>
                <c:pt idx="2">
                  <c:v>220</c:v>
                </c:pt>
                <c:pt idx="3">
                  <c:v>590</c:v>
                </c:pt>
                <c:pt idx="4">
                  <c:v>282</c:v>
                </c:pt>
                <c:pt idx="5">
                  <c:v>313</c:v>
                </c:pt>
                <c:pt idx="6">
                  <c:v>251</c:v>
                </c:pt>
                <c:pt idx="7">
                  <c:v>74</c:v>
                </c:pt>
                <c:pt idx="8">
                  <c:v>382</c:v>
                </c:pt>
                <c:pt idx="9">
                  <c:v>449</c:v>
                </c:pt>
                <c:pt idx="10">
                  <c:v>257</c:v>
                </c:pt>
                <c:pt idx="11">
                  <c:v>1054</c:v>
                </c:pt>
                <c:pt idx="12">
                  <c:v>518</c:v>
                </c:pt>
                <c:pt idx="13">
                  <c:v>916</c:v>
                </c:pt>
                <c:pt idx="14">
                  <c:v>15020</c:v>
                </c:pt>
                <c:pt idx="15">
                  <c:v>899</c:v>
                </c:pt>
                <c:pt idx="16">
                  <c:v>237</c:v>
                </c:pt>
              </c:numCache>
            </c:numRef>
          </c:val>
          <c:extLst>
            <c:ext xmlns:c16="http://schemas.microsoft.com/office/drawing/2014/chart" uri="{C3380CC4-5D6E-409C-BE32-E72D297353CC}">
              <c16:uniqueId val="{00000001-BD1D-3743-B38A-E8D1D0EFFC65}"/>
            </c:ext>
          </c:extLst>
        </c:ser>
        <c:dLbls>
          <c:showLegendKey val="0"/>
          <c:showVal val="0"/>
          <c:showCatName val="0"/>
          <c:showSerName val="0"/>
          <c:showPercent val="0"/>
          <c:showBubbleSize val="0"/>
        </c:dLbls>
        <c:gapWidth val="70"/>
        <c:axId val="521209168"/>
        <c:axId val="168764400"/>
      </c:barChart>
      <c:lineChart>
        <c:grouping val="standard"/>
        <c:varyColors val="0"/>
        <c:ser>
          <c:idx val="2"/>
          <c:order val="2"/>
          <c:tx>
            <c:strRef>
              <c:f>A!$E$70</c:f>
              <c:strCache>
                <c:ptCount val="1"/>
                <c:pt idx="0">
                  <c:v>Saldo</c:v>
                </c:pt>
              </c:strCache>
            </c:strRef>
          </c:tx>
          <c:spPr>
            <a:ln w="28575" cap="rnd">
              <a:noFill/>
              <a:round/>
            </a:ln>
            <a:effectLst/>
          </c:spPr>
          <c:marker>
            <c:symbol val="none"/>
          </c:marker>
          <c:dLbls>
            <c:spPr>
              <a:solidFill>
                <a:schemeClr val="tx2">
                  <a:lumMod val="20000"/>
                  <a:lumOff val="80000"/>
                </a:schemeClr>
              </a:solid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venir Book" panose="02000503020000020003" pitchFamily="2" charset="0"/>
                    <a:ea typeface="+mn-ea"/>
                    <a:cs typeface="+mn-cs"/>
                  </a:defRPr>
                </a:pPr>
                <a:endParaRPr lang="en-E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A!$B$71:$B$87</c:f>
              <c:strCache>
                <c:ptCount val="17"/>
                <c:pt idx="0">
                  <c:v>Anija vald</c:v>
                </c:pt>
                <c:pt idx="1">
                  <c:v>Harku vald</c:v>
                </c:pt>
                <c:pt idx="2">
                  <c:v>Jõelähtme vald</c:v>
                </c:pt>
                <c:pt idx="3">
                  <c:v>Keila linn</c:v>
                </c:pt>
                <c:pt idx="4">
                  <c:v>Kiili vald</c:v>
                </c:pt>
                <c:pt idx="5">
                  <c:v>Kose vald</c:v>
                </c:pt>
                <c:pt idx="6">
                  <c:v>Kuusalu vald</c:v>
                </c:pt>
                <c:pt idx="7">
                  <c:v>Loksa linn</c:v>
                </c:pt>
                <c:pt idx="8">
                  <c:v>Lääne-Harju vald</c:v>
                </c:pt>
                <c:pt idx="9">
                  <c:v>Maardu linn</c:v>
                </c:pt>
                <c:pt idx="10">
                  <c:v>Raasiku vald</c:v>
                </c:pt>
                <c:pt idx="11">
                  <c:v>Rae vald</c:v>
                </c:pt>
                <c:pt idx="12">
                  <c:v>Saku vald</c:v>
                </c:pt>
                <c:pt idx="13">
                  <c:v>Saue vald</c:v>
                </c:pt>
                <c:pt idx="14">
                  <c:v>Tallinna linn</c:v>
                </c:pt>
                <c:pt idx="15">
                  <c:v>Viimsi vald</c:v>
                </c:pt>
                <c:pt idx="16">
                  <c:v>Muu maakond</c:v>
                </c:pt>
              </c:strCache>
            </c:strRef>
          </c:cat>
          <c:val>
            <c:numRef>
              <c:f>A!$E$71:$E$87</c:f>
              <c:numCache>
                <c:formatCode>#,##0</c:formatCode>
                <c:ptCount val="17"/>
                <c:pt idx="0">
                  <c:v>-10</c:v>
                </c:pt>
                <c:pt idx="1">
                  <c:v>-316</c:v>
                </c:pt>
                <c:pt idx="2">
                  <c:v>-66</c:v>
                </c:pt>
                <c:pt idx="3">
                  <c:v>131</c:v>
                </c:pt>
                <c:pt idx="4">
                  <c:v>-33</c:v>
                </c:pt>
                <c:pt idx="5">
                  <c:v>6</c:v>
                </c:pt>
                <c:pt idx="6">
                  <c:v>-5</c:v>
                </c:pt>
                <c:pt idx="7">
                  <c:v>11</c:v>
                </c:pt>
                <c:pt idx="8">
                  <c:v>-94</c:v>
                </c:pt>
                <c:pt idx="9">
                  <c:v>-37</c:v>
                </c:pt>
                <c:pt idx="10">
                  <c:v>27</c:v>
                </c:pt>
                <c:pt idx="11">
                  <c:v>-99</c:v>
                </c:pt>
                <c:pt idx="12">
                  <c:v>-51</c:v>
                </c:pt>
                <c:pt idx="13">
                  <c:v>-229</c:v>
                </c:pt>
                <c:pt idx="14">
                  <c:v>1151</c:v>
                </c:pt>
                <c:pt idx="15">
                  <c:v>-229</c:v>
                </c:pt>
                <c:pt idx="16">
                  <c:v>45</c:v>
                </c:pt>
              </c:numCache>
            </c:numRef>
          </c:val>
          <c:smooth val="0"/>
          <c:extLst>
            <c:ext xmlns:c16="http://schemas.microsoft.com/office/drawing/2014/chart" uri="{C3380CC4-5D6E-409C-BE32-E72D297353CC}">
              <c16:uniqueId val="{00000002-BD1D-3743-B38A-E8D1D0EFFC65}"/>
            </c:ext>
          </c:extLst>
        </c:ser>
        <c:ser>
          <c:idx val="3"/>
          <c:order val="3"/>
          <c:tx>
            <c:strRef>
              <c:f>A!$F$70</c:f>
              <c:strCache>
                <c:ptCount val="1"/>
              </c:strCache>
            </c:strRef>
          </c:tx>
          <c:spPr>
            <a:ln w="12700" cap="rnd">
              <a:solidFill>
                <a:schemeClr val="accent6">
                  <a:lumMod val="75000"/>
                </a:schemeClr>
              </a:solidFill>
              <a:round/>
            </a:ln>
            <a:effectLst/>
          </c:spPr>
          <c:marker>
            <c:symbol val="none"/>
          </c:marker>
          <c:cat>
            <c:strRef>
              <c:f>A!$B$71:$B$87</c:f>
              <c:strCache>
                <c:ptCount val="17"/>
                <c:pt idx="0">
                  <c:v>Anija vald</c:v>
                </c:pt>
                <c:pt idx="1">
                  <c:v>Harku vald</c:v>
                </c:pt>
                <c:pt idx="2">
                  <c:v>Jõelähtme vald</c:v>
                </c:pt>
                <c:pt idx="3">
                  <c:v>Keila linn</c:v>
                </c:pt>
                <c:pt idx="4">
                  <c:v>Kiili vald</c:v>
                </c:pt>
                <c:pt idx="5">
                  <c:v>Kose vald</c:v>
                </c:pt>
                <c:pt idx="6">
                  <c:v>Kuusalu vald</c:v>
                </c:pt>
                <c:pt idx="7">
                  <c:v>Loksa linn</c:v>
                </c:pt>
                <c:pt idx="8">
                  <c:v>Lääne-Harju vald</c:v>
                </c:pt>
                <c:pt idx="9">
                  <c:v>Maardu linn</c:v>
                </c:pt>
                <c:pt idx="10">
                  <c:v>Raasiku vald</c:v>
                </c:pt>
                <c:pt idx="11">
                  <c:v>Rae vald</c:v>
                </c:pt>
                <c:pt idx="12">
                  <c:v>Saku vald</c:v>
                </c:pt>
                <c:pt idx="13">
                  <c:v>Saue vald</c:v>
                </c:pt>
                <c:pt idx="14">
                  <c:v>Tallinna linn</c:v>
                </c:pt>
                <c:pt idx="15">
                  <c:v>Viimsi vald</c:v>
                </c:pt>
                <c:pt idx="16">
                  <c:v>Muu maakond</c:v>
                </c:pt>
              </c:strCache>
            </c:strRef>
          </c:cat>
          <c:val>
            <c:numRef>
              <c:f>A!$F$71:$F$87</c:f>
              <c:numCache>
                <c:formatCode>#,##0</c:formatCode>
                <c:ptCount val="1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numCache>
            </c:numRef>
          </c:val>
          <c:smooth val="0"/>
          <c:extLst>
            <c:ext xmlns:c16="http://schemas.microsoft.com/office/drawing/2014/chart" uri="{C3380CC4-5D6E-409C-BE32-E72D297353CC}">
              <c16:uniqueId val="{00000003-BD1D-3743-B38A-E8D1D0EFFC65}"/>
            </c:ext>
          </c:extLst>
        </c:ser>
        <c:dLbls>
          <c:showLegendKey val="0"/>
          <c:showVal val="0"/>
          <c:showCatName val="0"/>
          <c:showSerName val="0"/>
          <c:showPercent val="0"/>
          <c:showBubbleSize val="0"/>
        </c:dLbls>
        <c:marker val="1"/>
        <c:smooth val="0"/>
        <c:axId val="478349008"/>
        <c:axId val="270089152"/>
      </c:lineChart>
      <c:catAx>
        <c:axId val="521209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venir Book" panose="02000503020000020003" pitchFamily="2" charset="0"/>
                <a:ea typeface="+mn-ea"/>
                <a:cs typeface="+mn-cs"/>
              </a:defRPr>
            </a:pPr>
            <a:endParaRPr lang="en-EE"/>
          </a:p>
        </c:txPr>
        <c:crossAx val="168764400"/>
        <c:crosses val="autoZero"/>
        <c:auto val="1"/>
        <c:lblAlgn val="ctr"/>
        <c:lblOffset val="100"/>
        <c:noMultiLvlLbl val="0"/>
      </c:catAx>
      <c:valAx>
        <c:axId val="1687644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venir Book" panose="02000503020000020003" pitchFamily="2" charset="0"/>
                <a:ea typeface="+mn-ea"/>
                <a:cs typeface="+mn-cs"/>
              </a:defRPr>
            </a:pPr>
            <a:endParaRPr lang="en-EE"/>
          </a:p>
        </c:txPr>
        <c:crossAx val="521209168"/>
        <c:crosses val="autoZero"/>
        <c:crossBetween val="between"/>
      </c:valAx>
      <c:valAx>
        <c:axId val="270089152"/>
        <c:scaling>
          <c:orientation val="minMax"/>
          <c:max val="2000"/>
          <c:min val="-150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venir Book" panose="02000503020000020003" pitchFamily="2" charset="0"/>
                <a:ea typeface="+mn-ea"/>
                <a:cs typeface="+mn-cs"/>
              </a:defRPr>
            </a:pPr>
            <a:endParaRPr lang="en-EE"/>
          </a:p>
        </c:txPr>
        <c:crossAx val="478349008"/>
        <c:crosses val="max"/>
        <c:crossBetween val="between"/>
      </c:valAx>
      <c:catAx>
        <c:axId val="478349008"/>
        <c:scaling>
          <c:orientation val="minMax"/>
        </c:scaling>
        <c:delete val="1"/>
        <c:axPos val="b"/>
        <c:numFmt formatCode="General" sourceLinked="1"/>
        <c:majorTickMark val="out"/>
        <c:minorTickMark val="none"/>
        <c:tickLblPos val="nextTo"/>
        <c:crossAx val="27008915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venir Book" panose="02000503020000020003" pitchFamily="2" charset="0"/>
              <a:ea typeface="+mn-ea"/>
              <a:cs typeface="+mn-cs"/>
            </a:defRPr>
          </a:pPr>
          <a:endParaRPr lang="en-E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venir Book" panose="02000503020000020003" pitchFamily="2" charset="0"/>
        </a:defRPr>
      </a:pPr>
      <a:endParaRPr lang="en-E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'C'!$C$24</c:f>
              <c:strCache>
                <c:ptCount val="1"/>
                <c:pt idx="0">
                  <c:v>17/18</c:v>
                </c:pt>
              </c:strCache>
            </c:strRef>
          </c:tx>
          <c:spPr>
            <a:solidFill>
              <a:schemeClr val="accent6">
                <a:lumMod val="20000"/>
                <a:lumOff val="80000"/>
              </a:schemeClr>
            </a:solidFill>
            <a:ln>
              <a:noFill/>
            </a:ln>
            <a:effectLst/>
          </c:spPr>
          <c:invertIfNegative val="0"/>
          <c:dLbls>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Avenir Book" panose="02000503020000020003" pitchFamily="2" charset="0"/>
                    <a:ea typeface="+mn-ea"/>
                    <a:cs typeface="+mn-cs"/>
                  </a:defRPr>
                </a:pPr>
                <a:endParaRPr lang="en-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'C'!$B$49:$B$65</c:f>
              <c:strCache>
                <c:ptCount val="17"/>
                <c:pt idx="0">
                  <c:v>Anija vald</c:v>
                </c:pt>
                <c:pt idx="1">
                  <c:v>Harku vald</c:v>
                </c:pt>
                <c:pt idx="2">
                  <c:v>Jõelähtme vald</c:v>
                </c:pt>
                <c:pt idx="3">
                  <c:v>Keila linn</c:v>
                </c:pt>
                <c:pt idx="4">
                  <c:v>Kiili vald</c:v>
                </c:pt>
                <c:pt idx="5">
                  <c:v>Kose vald</c:v>
                </c:pt>
                <c:pt idx="6">
                  <c:v>Kuusalu vald</c:v>
                </c:pt>
                <c:pt idx="7">
                  <c:v>Loksa linn</c:v>
                </c:pt>
                <c:pt idx="8">
                  <c:v>Lääne-Harju vald</c:v>
                </c:pt>
                <c:pt idx="9">
                  <c:v>Maardu linn</c:v>
                </c:pt>
                <c:pt idx="10">
                  <c:v>Raasiku vald</c:v>
                </c:pt>
                <c:pt idx="11">
                  <c:v>Rae vald</c:v>
                </c:pt>
                <c:pt idx="12">
                  <c:v>Saku vald</c:v>
                </c:pt>
                <c:pt idx="13">
                  <c:v>Saue vald</c:v>
                </c:pt>
                <c:pt idx="14">
                  <c:v>Viimsi vald</c:v>
                </c:pt>
                <c:pt idx="15">
                  <c:v>Muu maakond</c:v>
                </c:pt>
                <c:pt idx="16">
                  <c:v>Teadmata</c:v>
                </c:pt>
              </c:strCache>
            </c:strRef>
          </c:cat>
          <c:val>
            <c:numRef>
              <c:f>'C'!$C$49:$C$65</c:f>
              <c:numCache>
                <c:formatCode>General</c:formatCode>
                <c:ptCount val="17"/>
                <c:pt idx="0">
                  <c:v>10</c:v>
                </c:pt>
                <c:pt idx="1">
                  <c:v>220</c:v>
                </c:pt>
                <c:pt idx="2">
                  <c:v>26</c:v>
                </c:pt>
                <c:pt idx="3">
                  <c:v>18</c:v>
                </c:pt>
                <c:pt idx="4">
                  <c:v>42</c:v>
                </c:pt>
                <c:pt idx="5">
                  <c:v>4</c:v>
                </c:pt>
                <c:pt idx="7">
                  <c:v>1</c:v>
                </c:pt>
                <c:pt idx="8">
                  <c:v>24</c:v>
                </c:pt>
                <c:pt idx="9">
                  <c:v>61</c:v>
                </c:pt>
                <c:pt idx="10">
                  <c:v>19</c:v>
                </c:pt>
                <c:pt idx="11">
                  <c:v>83</c:v>
                </c:pt>
                <c:pt idx="12">
                  <c:v>42</c:v>
                </c:pt>
                <c:pt idx="13">
                  <c:v>125</c:v>
                </c:pt>
                <c:pt idx="14">
                  <c:v>184</c:v>
                </c:pt>
                <c:pt idx="15">
                  <c:v>93</c:v>
                </c:pt>
                <c:pt idx="16">
                  <c:v>82</c:v>
                </c:pt>
              </c:numCache>
            </c:numRef>
          </c:val>
          <c:extLst>
            <c:ext xmlns:c16="http://schemas.microsoft.com/office/drawing/2014/chart" uri="{C3380CC4-5D6E-409C-BE32-E72D297353CC}">
              <c16:uniqueId val="{00000000-E688-2A46-B4AF-2AC2133B7095}"/>
            </c:ext>
          </c:extLst>
        </c:ser>
        <c:ser>
          <c:idx val="1"/>
          <c:order val="1"/>
          <c:tx>
            <c:strRef>
              <c:f>'C'!$D$24</c:f>
              <c:strCache>
                <c:ptCount val="1"/>
                <c:pt idx="0">
                  <c:v>18/19</c:v>
                </c:pt>
              </c:strCache>
            </c:strRef>
          </c:tx>
          <c:spPr>
            <a:solidFill>
              <a:schemeClr val="accent6">
                <a:lumMod val="40000"/>
                <a:lumOff val="60000"/>
              </a:schemeClr>
            </a:solidFill>
            <a:ln>
              <a:noFill/>
            </a:ln>
            <a:effectLst/>
          </c:spPr>
          <c:invertIfNegative val="0"/>
          <c:cat>
            <c:strRef>
              <c:f>'C'!$B$49:$B$65</c:f>
              <c:strCache>
                <c:ptCount val="17"/>
                <c:pt idx="0">
                  <c:v>Anija vald</c:v>
                </c:pt>
                <c:pt idx="1">
                  <c:v>Harku vald</c:v>
                </c:pt>
                <c:pt idx="2">
                  <c:v>Jõelähtme vald</c:v>
                </c:pt>
                <c:pt idx="3">
                  <c:v>Keila linn</c:v>
                </c:pt>
                <c:pt idx="4">
                  <c:v>Kiili vald</c:v>
                </c:pt>
                <c:pt idx="5">
                  <c:v>Kose vald</c:v>
                </c:pt>
                <c:pt idx="6">
                  <c:v>Kuusalu vald</c:v>
                </c:pt>
                <c:pt idx="7">
                  <c:v>Loksa linn</c:v>
                </c:pt>
                <c:pt idx="8">
                  <c:v>Lääne-Harju vald</c:v>
                </c:pt>
                <c:pt idx="9">
                  <c:v>Maardu linn</c:v>
                </c:pt>
                <c:pt idx="10">
                  <c:v>Raasiku vald</c:v>
                </c:pt>
                <c:pt idx="11">
                  <c:v>Rae vald</c:v>
                </c:pt>
                <c:pt idx="12">
                  <c:v>Saku vald</c:v>
                </c:pt>
                <c:pt idx="13">
                  <c:v>Saue vald</c:v>
                </c:pt>
                <c:pt idx="14">
                  <c:v>Viimsi vald</c:v>
                </c:pt>
                <c:pt idx="15">
                  <c:v>Muu maakond</c:v>
                </c:pt>
                <c:pt idx="16">
                  <c:v>Teadmata</c:v>
                </c:pt>
              </c:strCache>
            </c:strRef>
          </c:cat>
          <c:val>
            <c:numRef>
              <c:f>'C'!$D$49:$D$65</c:f>
              <c:numCache>
                <c:formatCode>General</c:formatCode>
                <c:ptCount val="17"/>
                <c:pt idx="0">
                  <c:v>8</c:v>
                </c:pt>
                <c:pt idx="1">
                  <c:v>242</c:v>
                </c:pt>
                <c:pt idx="2">
                  <c:v>21</c:v>
                </c:pt>
                <c:pt idx="3">
                  <c:v>20</c:v>
                </c:pt>
                <c:pt idx="4">
                  <c:v>36</c:v>
                </c:pt>
                <c:pt idx="5">
                  <c:v>10</c:v>
                </c:pt>
                <c:pt idx="6">
                  <c:v>3</c:v>
                </c:pt>
                <c:pt idx="8">
                  <c:v>19</c:v>
                </c:pt>
                <c:pt idx="9">
                  <c:v>70</c:v>
                </c:pt>
                <c:pt idx="10">
                  <c:v>14</c:v>
                </c:pt>
                <c:pt idx="11">
                  <c:v>79</c:v>
                </c:pt>
                <c:pt idx="12">
                  <c:v>38</c:v>
                </c:pt>
                <c:pt idx="13">
                  <c:v>131</c:v>
                </c:pt>
                <c:pt idx="14">
                  <c:v>209</c:v>
                </c:pt>
                <c:pt idx="15">
                  <c:v>86</c:v>
                </c:pt>
                <c:pt idx="16">
                  <c:v>91</c:v>
                </c:pt>
              </c:numCache>
            </c:numRef>
          </c:val>
          <c:extLst>
            <c:ext xmlns:c16="http://schemas.microsoft.com/office/drawing/2014/chart" uri="{C3380CC4-5D6E-409C-BE32-E72D297353CC}">
              <c16:uniqueId val="{00000001-E688-2A46-B4AF-2AC2133B7095}"/>
            </c:ext>
          </c:extLst>
        </c:ser>
        <c:ser>
          <c:idx val="2"/>
          <c:order val="2"/>
          <c:tx>
            <c:strRef>
              <c:f>'C'!$E$24</c:f>
              <c:strCache>
                <c:ptCount val="1"/>
                <c:pt idx="0">
                  <c:v>19/20</c:v>
                </c:pt>
              </c:strCache>
            </c:strRef>
          </c:tx>
          <c:spPr>
            <a:solidFill>
              <a:schemeClr val="accent6">
                <a:lumMod val="60000"/>
                <a:lumOff val="40000"/>
              </a:schemeClr>
            </a:solidFill>
            <a:ln>
              <a:noFill/>
            </a:ln>
            <a:effectLst/>
          </c:spPr>
          <c:invertIfNegative val="0"/>
          <c:cat>
            <c:strRef>
              <c:f>'C'!$B$49:$B$65</c:f>
              <c:strCache>
                <c:ptCount val="17"/>
                <c:pt idx="0">
                  <c:v>Anija vald</c:v>
                </c:pt>
                <c:pt idx="1">
                  <c:v>Harku vald</c:v>
                </c:pt>
                <c:pt idx="2">
                  <c:v>Jõelähtme vald</c:v>
                </c:pt>
                <c:pt idx="3">
                  <c:v>Keila linn</c:v>
                </c:pt>
                <c:pt idx="4">
                  <c:v>Kiili vald</c:v>
                </c:pt>
                <c:pt idx="5">
                  <c:v>Kose vald</c:v>
                </c:pt>
                <c:pt idx="6">
                  <c:v>Kuusalu vald</c:v>
                </c:pt>
                <c:pt idx="7">
                  <c:v>Loksa linn</c:v>
                </c:pt>
                <c:pt idx="8">
                  <c:v>Lääne-Harju vald</c:v>
                </c:pt>
                <c:pt idx="9">
                  <c:v>Maardu linn</c:v>
                </c:pt>
                <c:pt idx="10">
                  <c:v>Raasiku vald</c:v>
                </c:pt>
                <c:pt idx="11">
                  <c:v>Rae vald</c:v>
                </c:pt>
                <c:pt idx="12">
                  <c:v>Saku vald</c:v>
                </c:pt>
                <c:pt idx="13">
                  <c:v>Saue vald</c:v>
                </c:pt>
                <c:pt idx="14">
                  <c:v>Viimsi vald</c:v>
                </c:pt>
                <c:pt idx="15">
                  <c:v>Muu maakond</c:v>
                </c:pt>
                <c:pt idx="16">
                  <c:v>Teadmata</c:v>
                </c:pt>
              </c:strCache>
            </c:strRef>
          </c:cat>
          <c:val>
            <c:numRef>
              <c:f>'C'!$E$49:$E$65</c:f>
              <c:numCache>
                <c:formatCode>General</c:formatCode>
                <c:ptCount val="17"/>
                <c:pt idx="0">
                  <c:v>7</c:v>
                </c:pt>
                <c:pt idx="1">
                  <c:v>288</c:v>
                </c:pt>
                <c:pt idx="2">
                  <c:v>24</c:v>
                </c:pt>
                <c:pt idx="3">
                  <c:v>23</c:v>
                </c:pt>
                <c:pt idx="4">
                  <c:v>43</c:v>
                </c:pt>
                <c:pt idx="5">
                  <c:v>14</c:v>
                </c:pt>
                <c:pt idx="6">
                  <c:v>7</c:v>
                </c:pt>
                <c:pt idx="8">
                  <c:v>17</c:v>
                </c:pt>
                <c:pt idx="9">
                  <c:v>71</c:v>
                </c:pt>
                <c:pt idx="10">
                  <c:v>23</c:v>
                </c:pt>
                <c:pt idx="11">
                  <c:v>89</c:v>
                </c:pt>
                <c:pt idx="12">
                  <c:v>47</c:v>
                </c:pt>
                <c:pt idx="13">
                  <c:v>150</c:v>
                </c:pt>
                <c:pt idx="14">
                  <c:v>223</c:v>
                </c:pt>
                <c:pt idx="15">
                  <c:v>111</c:v>
                </c:pt>
                <c:pt idx="16">
                  <c:v>99</c:v>
                </c:pt>
              </c:numCache>
            </c:numRef>
          </c:val>
          <c:extLst>
            <c:ext xmlns:c16="http://schemas.microsoft.com/office/drawing/2014/chart" uri="{C3380CC4-5D6E-409C-BE32-E72D297353CC}">
              <c16:uniqueId val="{00000002-E688-2A46-B4AF-2AC2133B7095}"/>
            </c:ext>
          </c:extLst>
        </c:ser>
        <c:ser>
          <c:idx val="3"/>
          <c:order val="3"/>
          <c:tx>
            <c:strRef>
              <c:f>'C'!$F$24</c:f>
              <c:strCache>
                <c:ptCount val="1"/>
                <c:pt idx="0">
                  <c:v>20/21</c:v>
                </c:pt>
              </c:strCache>
            </c:strRef>
          </c:tx>
          <c:spPr>
            <a:solidFill>
              <a:schemeClr val="accent6"/>
            </a:solidFill>
            <a:ln>
              <a:noFill/>
            </a:ln>
            <a:effectLst/>
          </c:spPr>
          <c:invertIfNegative val="0"/>
          <c:cat>
            <c:strRef>
              <c:f>'C'!$B$49:$B$65</c:f>
              <c:strCache>
                <c:ptCount val="17"/>
                <c:pt idx="0">
                  <c:v>Anija vald</c:v>
                </c:pt>
                <c:pt idx="1">
                  <c:v>Harku vald</c:v>
                </c:pt>
                <c:pt idx="2">
                  <c:v>Jõelähtme vald</c:v>
                </c:pt>
                <c:pt idx="3">
                  <c:v>Keila linn</c:v>
                </c:pt>
                <c:pt idx="4">
                  <c:v>Kiili vald</c:v>
                </c:pt>
                <c:pt idx="5">
                  <c:v>Kose vald</c:v>
                </c:pt>
                <c:pt idx="6">
                  <c:v>Kuusalu vald</c:v>
                </c:pt>
                <c:pt idx="7">
                  <c:v>Loksa linn</c:v>
                </c:pt>
                <c:pt idx="8">
                  <c:v>Lääne-Harju vald</c:v>
                </c:pt>
                <c:pt idx="9">
                  <c:v>Maardu linn</c:v>
                </c:pt>
                <c:pt idx="10">
                  <c:v>Raasiku vald</c:v>
                </c:pt>
                <c:pt idx="11">
                  <c:v>Rae vald</c:v>
                </c:pt>
                <c:pt idx="12">
                  <c:v>Saku vald</c:v>
                </c:pt>
                <c:pt idx="13">
                  <c:v>Saue vald</c:v>
                </c:pt>
                <c:pt idx="14">
                  <c:v>Viimsi vald</c:v>
                </c:pt>
                <c:pt idx="15">
                  <c:v>Muu maakond</c:v>
                </c:pt>
                <c:pt idx="16">
                  <c:v>Teadmata</c:v>
                </c:pt>
              </c:strCache>
            </c:strRef>
          </c:cat>
          <c:val>
            <c:numRef>
              <c:f>'C'!$F$49:$F$65</c:f>
              <c:numCache>
                <c:formatCode>General</c:formatCode>
                <c:ptCount val="17"/>
                <c:pt idx="0">
                  <c:v>8</c:v>
                </c:pt>
                <c:pt idx="1">
                  <c:v>346</c:v>
                </c:pt>
                <c:pt idx="2">
                  <c:v>35</c:v>
                </c:pt>
                <c:pt idx="3">
                  <c:v>18</c:v>
                </c:pt>
                <c:pt idx="4">
                  <c:v>34</c:v>
                </c:pt>
                <c:pt idx="5">
                  <c:v>14</c:v>
                </c:pt>
                <c:pt idx="6">
                  <c:v>8</c:v>
                </c:pt>
                <c:pt idx="8">
                  <c:v>24</c:v>
                </c:pt>
                <c:pt idx="9">
                  <c:v>67</c:v>
                </c:pt>
                <c:pt idx="10">
                  <c:v>18</c:v>
                </c:pt>
                <c:pt idx="11">
                  <c:v>97</c:v>
                </c:pt>
                <c:pt idx="12">
                  <c:v>41</c:v>
                </c:pt>
                <c:pt idx="13">
                  <c:v>152</c:v>
                </c:pt>
                <c:pt idx="14">
                  <c:v>219</c:v>
                </c:pt>
                <c:pt idx="15">
                  <c:v>120</c:v>
                </c:pt>
                <c:pt idx="16">
                  <c:v>87</c:v>
                </c:pt>
              </c:numCache>
            </c:numRef>
          </c:val>
          <c:extLst>
            <c:ext xmlns:c16="http://schemas.microsoft.com/office/drawing/2014/chart" uri="{C3380CC4-5D6E-409C-BE32-E72D297353CC}">
              <c16:uniqueId val="{00000003-E688-2A46-B4AF-2AC2133B7095}"/>
            </c:ext>
          </c:extLst>
        </c:ser>
        <c:ser>
          <c:idx val="4"/>
          <c:order val="4"/>
          <c:tx>
            <c:strRef>
              <c:f>'C'!$G$24</c:f>
              <c:strCache>
                <c:ptCount val="1"/>
                <c:pt idx="0">
                  <c:v>21/22</c:v>
                </c:pt>
              </c:strCache>
            </c:strRef>
          </c:tx>
          <c:spPr>
            <a:solidFill>
              <a:schemeClr val="accent6">
                <a:lumMod val="75000"/>
              </a:schemeClr>
            </a:solidFill>
            <a:ln>
              <a:noFill/>
            </a:ln>
            <a:effectLst/>
          </c:spPr>
          <c:invertIfNegative val="0"/>
          <c:cat>
            <c:strRef>
              <c:f>'C'!$B$49:$B$65</c:f>
              <c:strCache>
                <c:ptCount val="17"/>
                <c:pt idx="0">
                  <c:v>Anija vald</c:v>
                </c:pt>
                <c:pt idx="1">
                  <c:v>Harku vald</c:v>
                </c:pt>
                <c:pt idx="2">
                  <c:v>Jõelähtme vald</c:v>
                </c:pt>
                <c:pt idx="3">
                  <c:v>Keila linn</c:v>
                </c:pt>
                <c:pt idx="4">
                  <c:v>Kiili vald</c:v>
                </c:pt>
                <c:pt idx="5">
                  <c:v>Kose vald</c:v>
                </c:pt>
                <c:pt idx="6">
                  <c:v>Kuusalu vald</c:v>
                </c:pt>
                <c:pt idx="7">
                  <c:v>Loksa linn</c:v>
                </c:pt>
                <c:pt idx="8">
                  <c:v>Lääne-Harju vald</c:v>
                </c:pt>
                <c:pt idx="9">
                  <c:v>Maardu linn</c:v>
                </c:pt>
                <c:pt idx="10">
                  <c:v>Raasiku vald</c:v>
                </c:pt>
                <c:pt idx="11">
                  <c:v>Rae vald</c:v>
                </c:pt>
                <c:pt idx="12">
                  <c:v>Saku vald</c:v>
                </c:pt>
                <c:pt idx="13">
                  <c:v>Saue vald</c:v>
                </c:pt>
                <c:pt idx="14">
                  <c:v>Viimsi vald</c:v>
                </c:pt>
                <c:pt idx="15">
                  <c:v>Muu maakond</c:v>
                </c:pt>
                <c:pt idx="16">
                  <c:v>Teadmata</c:v>
                </c:pt>
              </c:strCache>
            </c:strRef>
          </c:cat>
          <c:val>
            <c:numRef>
              <c:f>'C'!$G$49:$G$65</c:f>
              <c:numCache>
                <c:formatCode>General</c:formatCode>
                <c:ptCount val="17"/>
                <c:pt idx="0">
                  <c:v>7</c:v>
                </c:pt>
                <c:pt idx="1">
                  <c:v>339</c:v>
                </c:pt>
                <c:pt idx="2">
                  <c:v>53</c:v>
                </c:pt>
                <c:pt idx="3">
                  <c:v>24</c:v>
                </c:pt>
                <c:pt idx="4">
                  <c:v>40</c:v>
                </c:pt>
                <c:pt idx="5">
                  <c:v>8</c:v>
                </c:pt>
                <c:pt idx="6">
                  <c:v>11</c:v>
                </c:pt>
                <c:pt idx="7">
                  <c:v>2</c:v>
                </c:pt>
                <c:pt idx="8">
                  <c:v>21</c:v>
                </c:pt>
                <c:pt idx="9">
                  <c:v>79</c:v>
                </c:pt>
                <c:pt idx="10">
                  <c:v>21</c:v>
                </c:pt>
                <c:pt idx="11">
                  <c:v>125</c:v>
                </c:pt>
                <c:pt idx="12">
                  <c:v>49</c:v>
                </c:pt>
                <c:pt idx="13">
                  <c:v>192</c:v>
                </c:pt>
                <c:pt idx="14">
                  <c:v>238</c:v>
                </c:pt>
                <c:pt idx="15">
                  <c:v>130</c:v>
                </c:pt>
                <c:pt idx="16">
                  <c:v>115</c:v>
                </c:pt>
              </c:numCache>
            </c:numRef>
          </c:val>
          <c:extLst>
            <c:ext xmlns:c16="http://schemas.microsoft.com/office/drawing/2014/chart" uri="{C3380CC4-5D6E-409C-BE32-E72D297353CC}">
              <c16:uniqueId val="{00000004-E688-2A46-B4AF-2AC2133B7095}"/>
            </c:ext>
          </c:extLst>
        </c:ser>
        <c:ser>
          <c:idx val="5"/>
          <c:order val="5"/>
          <c:tx>
            <c:strRef>
              <c:f>'C'!$H$24</c:f>
              <c:strCache>
                <c:ptCount val="1"/>
                <c:pt idx="0">
                  <c:v>22/23</c:v>
                </c:pt>
              </c:strCache>
            </c:strRef>
          </c:tx>
          <c:spPr>
            <a:solidFill>
              <a:schemeClr val="accent6">
                <a:lumMod val="50000"/>
              </a:schemeClr>
            </a:solidFill>
            <a:ln>
              <a:noFill/>
            </a:ln>
            <a:effectLst/>
          </c:spPr>
          <c:invertIfNegative val="0"/>
          <c:dLbls>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Avenir Book" panose="02000503020000020003" pitchFamily="2" charset="0"/>
                    <a:ea typeface="+mn-ea"/>
                    <a:cs typeface="+mn-cs"/>
                  </a:defRPr>
                </a:pPr>
                <a:endParaRPr lang="en-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'C'!$B$49:$B$65</c:f>
              <c:strCache>
                <c:ptCount val="17"/>
                <c:pt idx="0">
                  <c:v>Anija vald</c:v>
                </c:pt>
                <c:pt idx="1">
                  <c:v>Harku vald</c:v>
                </c:pt>
                <c:pt idx="2">
                  <c:v>Jõelähtme vald</c:v>
                </c:pt>
                <c:pt idx="3">
                  <c:v>Keila linn</c:v>
                </c:pt>
                <c:pt idx="4">
                  <c:v>Kiili vald</c:v>
                </c:pt>
                <c:pt idx="5">
                  <c:v>Kose vald</c:v>
                </c:pt>
                <c:pt idx="6">
                  <c:v>Kuusalu vald</c:v>
                </c:pt>
                <c:pt idx="7">
                  <c:v>Loksa linn</c:v>
                </c:pt>
                <c:pt idx="8">
                  <c:v>Lääne-Harju vald</c:v>
                </c:pt>
                <c:pt idx="9">
                  <c:v>Maardu linn</c:v>
                </c:pt>
                <c:pt idx="10">
                  <c:v>Raasiku vald</c:v>
                </c:pt>
                <c:pt idx="11">
                  <c:v>Rae vald</c:v>
                </c:pt>
                <c:pt idx="12">
                  <c:v>Saku vald</c:v>
                </c:pt>
                <c:pt idx="13">
                  <c:v>Saue vald</c:v>
                </c:pt>
                <c:pt idx="14">
                  <c:v>Viimsi vald</c:v>
                </c:pt>
                <c:pt idx="15">
                  <c:v>Muu maakond</c:v>
                </c:pt>
                <c:pt idx="16">
                  <c:v>Teadmata</c:v>
                </c:pt>
              </c:strCache>
            </c:strRef>
          </c:cat>
          <c:val>
            <c:numRef>
              <c:f>'C'!$H$49:$H$65</c:f>
              <c:numCache>
                <c:formatCode>General</c:formatCode>
                <c:ptCount val="17"/>
                <c:pt idx="0">
                  <c:v>7</c:v>
                </c:pt>
                <c:pt idx="1">
                  <c:v>328</c:v>
                </c:pt>
                <c:pt idx="2">
                  <c:v>49</c:v>
                </c:pt>
                <c:pt idx="3">
                  <c:v>19</c:v>
                </c:pt>
                <c:pt idx="4">
                  <c:v>42</c:v>
                </c:pt>
                <c:pt idx="5">
                  <c:v>16</c:v>
                </c:pt>
                <c:pt idx="6">
                  <c:v>12</c:v>
                </c:pt>
                <c:pt idx="7">
                  <c:v>3</c:v>
                </c:pt>
                <c:pt idx="8">
                  <c:v>31</c:v>
                </c:pt>
                <c:pt idx="9">
                  <c:v>83</c:v>
                </c:pt>
                <c:pt idx="10">
                  <c:v>15</c:v>
                </c:pt>
                <c:pt idx="11">
                  <c:v>133</c:v>
                </c:pt>
                <c:pt idx="12">
                  <c:v>53</c:v>
                </c:pt>
                <c:pt idx="13">
                  <c:v>205</c:v>
                </c:pt>
                <c:pt idx="14">
                  <c:v>273</c:v>
                </c:pt>
                <c:pt idx="15">
                  <c:v>130</c:v>
                </c:pt>
                <c:pt idx="16">
                  <c:v>164</c:v>
                </c:pt>
              </c:numCache>
            </c:numRef>
          </c:val>
          <c:extLst>
            <c:ext xmlns:c16="http://schemas.microsoft.com/office/drawing/2014/chart" uri="{C3380CC4-5D6E-409C-BE32-E72D297353CC}">
              <c16:uniqueId val="{00000005-E688-2A46-B4AF-2AC2133B7095}"/>
            </c:ext>
          </c:extLst>
        </c:ser>
        <c:dLbls>
          <c:showLegendKey val="0"/>
          <c:showVal val="0"/>
          <c:showCatName val="0"/>
          <c:showSerName val="0"/>
          <c:showPercent val="0"/>
          <c:showBubbleSize val="0"/>
        </c:dLbls>
        <c:gapWidth val="219"/>
        <c:overlap val="-27"/>
        <c:axId val="418662272"/>
        <c:axId val="477053552"/>
      </c:barChart>
      <c:catAx>
        <c:axId val="418662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venir Book" panose="02000503020000020003" pitchFamily="2" charset="0"/>
                <a:ea typeface="+mn-ea"/>
                <a:cs typeface="+mn-cs"/>
              </a:defRPr>
            </a:pPr>
            <a:endParaRPr lang="en-EE"/>
          </a:p>
        </c:txPr>
        <c:crossAx val="477053552"/>
        <c:crosses val="autoZero"/>
        <c:auto val="1"/>
        <c:lblAlgn val="ctr"/>
        <c:lblOffset val="100"/>
        <c:noMultiLvlLbl val="0"/>
      </c:catAx>
      <c:valAx>
        <c:axId val="4770535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venir Book" panose="02000503020000020003" pitchFamily="2" charset="0"/>
                <a:ea typeface="+mn-ea"/>
                <a:cs typeface="+mn-cs"/>
              </a:defRPr>
            </a:pPr>
            <a:endParaRPr lang="en-EE"/>
          </a:p>
        </c:txPr>
        <c:crossAx val="418662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venir Book" panose="02000503020000020003" pitchFamily="2" charset="0"/>
              <a:ea typeface="+mn-ea"/>
              <a:cs typeface="+mn-cs"/>
            </a:defRPr>
          </a:pPr>
          <a:endParaRPr lang="en-EE"/>
        </a:p>
      </c:txPr>
    </c:legend>
    <c:plotVisOnly val="1"/>
    <c:dispBlanksAs val="gap"/>
    <c:showDLblsOverMax val="0"/>
  </c:chart>
  <c:spPr>
    <a:solidFill>
      <a:schemeClr val="bg1"/>
    </a:solidFill>
    <a:ln w="9525" cap="flat" cmpd="sng" algn="ctr">
      <a:noFill/>
      <a:round/>
    </a:ln>
    <a:effectLst/>
  </c:spPr>
  <c:txPr>
    <a:bodyPr/>
    <a:lstStyle/>
    <a:p>
      <a:pPr>
        <a:defRPr sz="1200">
          <a:latin typeface="Avenir Book" panose="02000503020000020003" pitchFamily="2" charset="0"/>
        </a:defRPr>
      </a:pPr>
      <a:endParaRPr lang="en-E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00186F-EEBE-A239-CB1F-ADEAFA7CE0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Date Placeholder 2">
            <a:extLst>
              <a:ext uri="{FF2B5EF4-FFF2-40B4-BE49-F238E27FC236}">
                <a16:creationId xmlns:a16="http://schemas.microsoft.com/office/drawing/2014/main" id="{4E26D7E8-B1E7-D20D-A49E-068FF2D7993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427D53-8963-46D4-AEEF-DC6680B8F404}" type="datetimeFigureOut">
              <a:rPr lang="et-EE" smtClean="0"/>
              <a:t>20.10.23</a:t>
            </a:fld>
            <a:endParaRPr lang="et-EE"/>
          </a:p>
        </p:txBody>
      </p:sp>
      <p:sp>
        <p:nvSpPr>
          <p:cNvPr id="4" name="Footer Placeholder 3">
            <a:extLst>
              <a:ext uri="{FF2B5EF4-FFF2-40B4-BE49-F238E27FC236}">
                <a16:creationId xmlns:a16="http://schemas.microsoft.com/office/drawing/2014/main" id="{7CDB112A-2811-12C4-E098-8FAAF86B12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5" name="Slide Number Placeholder 4">
            <a:extLst>
              <a:ext uri="{FF2B5EF4-FFF2-40B4-BE49-F238E27FC236}">
                <a16:creationId xmlns:a16="http://schemas.microsoft.com/office/drawing/2014/main" id="{3B6484A9-D940-B57C-E3DD-2095E06C93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D5A533-E531-4B1B-92E8-C46AF1090495}" type="slidenum">
              <a:rPr lang="et-EE" smtClean="0"/>
              <a:t>‹#›</a:t>
            </a:fld>
            <a:endParaRPr lang="et-EE"/>
          </a:p>
        </p:txBody>
      </p:sp>
    </p:spTree>
    <p:extLst>
      <p:ext uri="{BB962C8B-B14F-4D97-AF65-F5344CB8AC3E}">
        <p14:creationId xmlns:p14="http://schemas.microsoft.com/office/powerpoint/2010/main" val="3108823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6DB64E-CE90-0F45-B53C-569949F19AF3}" type="datetimeFigureOut">
              <a:rPr lang="en-EE" smtClean="0"/>
              <a:t>20.10.2023</a:t>
            </a:fld>
            <a:endParaRPr lang="en-E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05647A-EED5-8047-B73B-3F4045709958}" type="slidenum">
              <a:rPr lang="en-EE" smtClean="0"/>
              <a:t>‹#›</a:t>
            </a:fld>
            <a:endParaRPr lang="en-EE"/>
          </a:p>
        </p:txBody>
      </p:sp>
    </p:spTree>
    <p:extLst>
      <p:ext uri="{BB962C8B-B14F-4D97-AF65-F5344CB8AC3E}">
        <p14:creationId xmlns:p14="http://schemas.microsoft.com/office/powerpoint/2010/main" val="3698185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800" dirty="0">
                <a:effectLst/>
                <a:latin typeface="Avenir" panose="02000503020000020003" pitchFamily="2" charset="0"/>
                <a:ea typeface="Avenir" panose="02000503020000020003" pitchFamily="2" charset="0"/>
                <a:cs typeface="Avenir" panose="02000503020000020003" pitchFamily="2" charset="0"/>
              </a:rPr>
              <a:t>5 aastaga on III kooliastme õpilaste arv kasvanud ligi 40% ehk 6 300 võrra, seejuures Tallinnas enam kui 4 000 (u 36%) ning teistes omavalitsustes kokku enam kui 2 200 võrra (u 46%). </a:t>
            </a:r>
          </a:p>
          <a:p>
            <a:r>
              <a:rPr lang="et-EE" sz="1800" dirty="0">
                <a:effectLst/>
                <a:latin typeface="Avenir" panose="02000503020000020003" pitchFamily="2" charset="0"/>
                <a:ea typeface="Avenir" panose="02000503020000020003" pitchFamily="2" charset="0"/>
                <a:cs typeface="Avenir" panose="02000503020000020003" pitchFamily="2" charset="0"/>
              </a:rPr>
              <a:t>Protsentuaalselt on suurim kasv olnud seejuures Rae vallas (u 500lt 1 000ni ehk kaks korda), 50% või enam on õpilaste arv kasvanud ka Harku, Kiili, Saue ja Viimsi valla koolides. </a:t>
            </a:r>
            <a:endParaRPr lang="en-EE" dirty="0"/>
          </a:p>
        </p:txBody>
      </p:sp>
      <p:sp>
        <p:nvSpPr>
          <p:cNvPr id="4" name="Slide Number Placeholder 3"/>
          <p:cNvSpPr>
            <a:spLocks noGrp="1"/>
          </p:cNvSpPr>
          <p:nvPr>
            <p:ph type="sldNum" sz="quarter" idx="5"/>
          </p:nvPr>
        </p:nvSpPr>
        <p:spPr/>
        <p:txBody>
          <a:bodyPr/>
          <a:lstStyle/>
          <a:p>
            <a:fld id="{9A05647A-EED5-8047-B73B-3F4045709958}" type="slidenum">
              <a:rPr lang="en-EE" smtClean="0"/>
              <a:t>3</a:t>
            </a:fld>
            <a:endParaRPr lang="en-EE"/>
          </a:p>
        </p:txBody>
      </p:sp>
    </p:spTree>
    <p:extLst>
      <p:ext uri="{BB962C8B-B14F-4D97-AF65-F5344CB8AC3E}">
        <p14:creationId xmlns:p14="http://schemas.microsoft.com/office/powerpoint/2010/main" val="1222181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B3DD8-6533-0349-367F-3AF09181FFE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endParaRPr lang="et-EE" dirty="0"/>
          </a:p>
        </p:txBody>
      </p:sp>
      <p:sp>
        <p:nvSpPr>
          <p:cNvPr id="3" name="Subtitle 2">
            <a:extLst>
              <a:ext uri="{FF2B5EF4-FFF2-40B4-BE49-F238E27FC236}">
                <a16:creationId xmlns:a16="http://schemas.microsoft.com/office/drawing/2014/main" id="{1B1F83FB-014A-748C-2E28-B9FEA70F0C4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t-EE" dirty="0"/>
          </a:p>
        </p:txBody>
      </p:sp>
      <p:sp>
        <p:nvSpPr>
          <p:cNvPr id="4" name="Date Placeholder 3">
            <a:extLst>
              <a:ext uri="{FF2B5EF4-FFF2-40B4-BE49-F238E27FC236}">
                <a16:creationId xmlns:a16="http://schemas.microsoft.com/office/drawing/2014/main" id="{77F7AEAA-1A8D-73D4-0F85-7958BD06D534}"/>
              </a:ext>
            </a:extLst>
          </p:cNvPr>
          <p:cNvSpPr>
            <a:spLocks noGrp="1"/>
          </p:cNvSpPr>
          <p:nvPr>
            <p:ph type="dt" sz="half" idx="10"/>
          </p:nvPr>
        </p:nvSpPr>
        <p:spPr>
          <a:xfrm>
            <a:off x="838200" y="6356350"/>
            <a:ext cx="2743200" cy="365125"/>
          </a:xfrm>
          <a:prstGeom prst="rect">
            <a:avLst/>
          </a:prstGeom>
        </p:spPr>
        <p:txBody>
          <a:bodyPr/>
          <a:lstStyle/>
          <a:p>
            <a:endParaRPr lang="et-EE" dirty="0"/>
          </a:p>
        </p:txBody>
      </p:sp>
      <p:sp>
        <p:nvSpPr>
          <p:cNvPr id="5" name="Footer Placeholder 4">
            <a:extLst>
              <a:ext uri="{FF2B5EF4-FFF2-40B4-BE49-F238E27FC236}">
                <a16:creationId xmlns:a16="http://schemas.microsoft.com/office/drawing/2014/main" id="{A6B7D558-E2F1-4B2B-067D-3C54B5048E84}"/>
              </a:ext>
            </a:extLst>
          </p:cNvPr>
          <p:cNvSpPr>
            <a:spLocks noGrp="1"/>
          </p:cNvSpPr>
          <p:nvPr>
            <p:ph type="ftr" sz="quarter" idx="11"/>
          </p:nvPr>
        </p:nvSpPr>
        <p:spPr>
          <a:xfrm>
            <a:off x="4038600" y="6356350"/>
            <a:ext cx="4114800" cy="365125"/>
          </a:xfrm>
          <a:prstGeom prst="rect">
            <a:avLst/>
          </a:prstGeom>
        </p:spPr>
        <p:txBody>
          <a:bodyPr/>
          <a:lstStyle/>
          <a:p>
            <a:endParaRPr lang="et-EE" dirty="0"/>
          </a:p>
        </p:txBody>
      </p:sp>
      <p:sp>
        <p:nvSpPr>
          <p:cNvPr id="6" name="Slide Number Placeholder 5">
            <a:extLst>
              <a:ext uri="{FF2B5EF4-FFF2-40B4-BE49-F238E27FC236}">
                <a16:creationId xmlns:a16="http://schemas.microsoft.com/office/drawing/2014/main" id="{4640D618-A7CD-A4AA-8CA1-AD80AD520C13}"/>
              </a:ext>
            </a:extLst>
          </p:cNvPr>
          <p:cNvSpPr>
            <a:spLocks noGrp="1"/>
          </p:cNvSpPr>
          <p:nvPr>
            <p:ph type="sldNum" sz="quarter" idx="12"/>
          </p:nvPr>
        </p:nvSpPr>
        <p:spPr>
          <a:xfrm>
            <a:off x="8610600" y="6356350"/>
            <a:ext cx="2743200" cy="365125"/>
          </a:xfrm>
          <a:prstGeom prst="rect">
            <a:avLst/>
          </a:prstGeom>
        </p:spPr>
        <p:txBody>
          <a:bodyPr/>
          <a:lstStyle/>
          <a:p>
            <a:fld id="{1BCAD66E-E463-450C-8BA5-DF24D505CA3C}" type="slidenum">
              <a:rPr lang="et-EE" smtClean="0"/>
              <a:t>‹#›</a:t>
            </a:fld>
            <a:endParaRPr lang="et-EE"/>
          </a:p>
        </p:txBody>
      </p:sp>
      <p:sp>
        <p:nvSpPr>
          <p:cNvPr id="7" name="Footer Placeholder 4">
            <a:extLst>
              <a:ext uri="{FF2B5EF4-FFF2-40B4-BE49-F238E27FC236}">
                <a16:creationId xmlns:a16="http://schemas.microsoft.com/office/drawing/2014/main" id="{0E6C6BF9-4A84-0748-B414-78E4918038A1}"/>
              </a:ext>
            </a:extLst>
          </p:cNvPr>
          <p:cNvSpPr txBox="1">
            <a:spLocks/>
          </p:cNvSpPr>
          <p:nvPr userDrawn="1"/>
        </p:nvSpPr>
        <p:spPr>
          <a:xfrm>
            <a:off x="827744" y="6529636"/>
            <a:ext cx="1197878" cy="295918"/>
          </a:xfrm>
          <a:prstGeom prst="rect">
            <a:avLst/>
          </a:prstGeom>
        </p:spPr>
        <p:txBody>
          <a:bodyPr/>
          <a:lstStyle>
            <a:defPPr>
              <a:defRPr lang="et-EE"/>
            </a:defPPr>
            <a:lvl1pPr marL="0" algn="l"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t-EE" sz="1300" dirty="0"/>
          </a:p>
        </p:txBody>
      </p:sp>
      <p:sp>
        <p:nvSpPr>
          <p:cNvPr id="9" name="Footer Placeholder 4">
            <a:extLst>
              <a:ext uri="{FF2B5EF4-FFF2-40B4-BE49-F238E27FC236}">
                <a16:creationId xmlns:a16="http://schemas.microsoft.com/office/drawing/2014/main" id="{1CB13B5E-22A5-AA6D-E1A9-B892B484E509}"/>
              </a:ext>
            </a:extLst>
          </p:cNvPr>
          <p:cNvSpPr txBox="1">
            <a:spLocks/>
          </p:cNvSpPr>
          <p:nvPr userDrawn="1"/>
        </p:nvSpPr>
        <p:spPr>
          <a:xfrm>
            <a:off x="1056344" y="6477597"/>
            <a:ext cx="1197878" cy="295918"/>
          </a:xfrm>
          <a:prstGeom prst="rect">
            <a:avLst/>
          </a:prstGeom>
        </p:spPr>
        <p:txBody>
          <a:bodyPr/>
          <a:lstStyle>
            <a:defPPr>
              <a:defRPr lang="et-EE"/>
            </a:defPPr>
            <a:lvl1pPr marL="0" algn="l" defTabSz="914400" rtl="0" eaLnBrk="1" latinLnBrk="0" hangingPunct="1">
              <a:defRPr sz="10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t-EE" dirty="0"/>
              <a:t>HARKU VALD</a:t>
            </a:r>
          </a:p>
        </p:txBody>
      </p:sp>
    </p:spTree>
    <p:extLst>
      <p:ext uri="{BB962C8B-B14F-4D97-AF65-F5344CB8AC3E}">
        <p14:creationId xmlns:p14="http://schemas.microsoft.com/office/powerpoint/2010/main" val="3265718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91E9C-B8FC-0EA5-1E56-0DC88E39804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t-EE"/>
          </a:p>
        </p:txBody>
      </p:sp>
      <p:sp>
        <p:nvSpPr>
          <p:cNvPr id="3" name="Vertical Text Placeholder 2">
            <a:extLst>
              <a:ext uri="{FF2B5EF4-FFF2-40B4-BE49-F238E27FC236}">
                <a16:creationId xmlns:a16="http://schemas.microsoft.com/office/drawing/2014/main" id="{E352C424-63CD-8C1A-5EAE-22D0D3BCB5A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7C545D97-64F5-B571-AF1C-C0B6977D6DD0}"/>
              </a:ext>
            </a:extLst>
          </p:cNvPr>
          <p:cNvSpPr>
            <a:spLocks noGrp="1"/>
          </p:cNvSpPr>
          <p:nvPr>
            <p:ph type="dt" sz="half" idx="10"/>
          </p:nvPr>
        </p:nvSpPr>
        <p:spPr>
          <a:xfrm>
            <a:off x="838200" y="6356350"/>
            <a:ext cx="2743200" cy="365125"/>
          </a:xfrm>
          <a:prstGeom prst="rect">
            <a:avLst/>
          </a:prstGeom>
        </p:spPr>
        <p:txBody>
          <a:bodyPr/>
          <a:lstStyle/>
          <a:p>
            <a:fld id="{EBD8E55A-CF6F-46F6-8380-C8FFD9EA5109}" type="datetimeFigureOut">
              <a:rPr lang="et-EE" smtClean="0"/>
              <a:t>20.10.23</a:t>
            </a:fld>
            <a:endParaRPr lang="et-EE"/>
          </a:p>
        </p:txBody>
      </p:sp>
      <p:sp>
        <p:nvSpPr>
          <p:cNvPr id="5" name="Footer Placeholder 4">
            <a:extLst>
              <a:ext uri="{FF2B5EF4-FFF2-40B4-BE49-F238E27FC236}">
                <a16:creationId xmlns:a16="http://schemas.microsoft.com/office/drawing/2014/main" id="{F16F505D-3D52-8367-60A0-DAB9A3AAF213}"/>
              </a:ext>
            </a:extLst>
          </p:cNvPr>
          <p:cNvSpPr>
            <a:spLocks noGrp="1"/>
          </p:cNvSpPr>
          <p:nvPr>
            <p:ph type="ftr" sz="quarter" idx="11"/>
          </p:nvPr>
        </p:nvSpPr>
        <p:spPr>
          <a:xfrm>
            <a:off x="4038600" y="6356350"/>
            <a:ext cx="4114800" cy="365125"/>
          </a:xfrm>
          <a:prstGeom prst="rect">
            <a:avLst/>
          </a:prstGeom>
        </p:spPr>
        <p:txBody>
          <a:bodyPr/>
          <a:lstStyle/>
          <a:p>
            <a:endParaRPr lang="et-EE"/>
          </a:p>
        </p:txBody>
      </p:sp>
      <p:sp>
        <p:nvSpPr>
          <p:cNvPr id="6" name="Slide Number Placeholder 5">
            <a:extLst>
              <a:ext uri="{FF2B5EF4-FFF2-40B4-BE49-F238E27FC236}">
                <a16:creationId xmlns:a16="http://schemas.microsoft.com/office/drawing/2014/main" id="{95C1F86A-954B-C2DB-E303-BBFE8EF8345E}"/>
              </a:ext>
            </a:extLst>
          </p:cNvPr>
          <p:cNvSpPr>
            <a:spLocks noGrp="1"/>
          </p:cNvSpPr>
          <p:nvPr>
            <p:ph type="sldNum" sz="quarter" idx="12"/>
          </p:nvPr>
        </p:nvSpPr>
        <p:spPr>
          <a:xfrm>
            <a:off x="8610600" y="6356350"/>
            <a:ext cx="2743200" cy="365125"/>
          </a:xfrm>
          <a:prstGeom prst="rect">
            <a:avLst/>
          </a:prstGeom>
        </p:spPr>
        <p:txBody>
          <a:bodyPr/>
          <a:lstStyle/>
          <a:p>
            <a:fld id="{1BCAD66E-E463-450C-8BA5-DF24D505CA3C}" type="slidenum">
              <a:rPr lang="et-EE" smtClean="0"/>
              <a:t>‹#›</a:t>
            </a:fld>
            <a:endParaRPr lang="et-EE"/>
          </a:p>
        </p:txBody>
      </p:sp>
      <p:sp>
        <p:nvSpPr>
          <p:cNvPr id="7" name="Footer Placeholder 4">
            <a:extLst>
              <a:ext uri="{FF2B5EF4-FFF2-40B4-BE49-F238E27FC236}">
                <a16:creationId xmlns:a16="http://schemas.microsoft.com/office/drawing/2014/main" id="{9886F907-D5E6-9484-4902-8EF482C80820}"/>
              </a:ext>
            </a:extLst>
          </p:cNvPr>
          <p:cNvSpPr txBox="1">
            <a:spLocks/>
          </p:cNvSpPr>
          <p:nvPr userDrawn="1"/>
        </p:nvSpPr>
        <p:spPr>
          <a:xfrm>
            <a:off x="1053192" y="6471404"/>
            <a:ext cx="1197878" cy="295918"/>
          </a:xfrm>
          <a:prstGeom prst="rect">
            <a:avLst/>
          </a:prstGeom>
        </p:spPr>
        <p:txBody>
          <a:bodyPr/>
          <a:lstStyle>
            <a:defPPr>
              <a:defRPr lang="et-EE"/>
            </a:defPPr>
            <a:lvl1pPr marL="0" algn="l" defTabSz="914400" rtl="0" eaLnBrk="1" latinLnBrk="0" hangingPunct="1">
              <a:defRPr sz="10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t-EE"/>
              <a:t>HARKU VALD</a:t>
            </a:r>
            <a:endParaRPr lang="et-EE" dirty="0"/>
          </a:p>
        </p:txBody>
      </p:sp>
    </p:spTree>
    <p:extLst>
      <p:ext uri="{BB962C8B-B14F-4D97-AF65-F5344CB8AC3E}">
        <p14:creationId xmlns:p14="http://schemas.microsoft.com/office/powerpoint/2010/main" val="181019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F08628-4CC4-CABF-8FB0-E97C6DB6D7A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t-EE"/>
          </a:p>
        </p:txBody>
      </p:sp>
      <p:sp>
        <p:nvSpPr>
          <p:cNvPr id="3" name="Vertical Text Placeholder 2">
            <a:extLst>
              <a:ext uri="{FF2B5EF4-FFF2-40B4-BE49-F238E27FC236}">
                <a16:creationId xmlns:a16="http://schemas.microsoft.com/office/drawing/2014/main" id="{ABDC7753-42AB-22B9-8B65-13070BCE669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C2800046-99F2-1F9A-C091-3D70D2C3A034}"/>
              </a:ext>
            </a:extLst>
          </p:cNvPr>
          <p:cNvSpPr>
            <a:spLocks noGrp="1"/>
          </p:cNvSpPr>
          <p:nvPr>
            <p:ph type="dt" sz="half" idx="10"/>
          </p:nvPr>
        </p:nvSpPr>
        <p:spPr>
          <a:xfrm>
            <a:off x="838200" y="6356350"/>
            <a:ext cx="2743200" cy="365125"/>
          </a:xfrm>
          <a:prstGeom prst="rect">
            <a:avLst/>
          </a:prstGeom>
        </p:spPr>
        <p:txBody>
          <a:bodyPr/>
          <a:lstStyle/>
          <a:p>
            <a:fld id="{EBD8E55A-CF6F-46F6-8380-C8FFD9EA5109}" type="datetimeFigureOut">
              <a:rPr lang="et-EE" smtClean="0"/>
              <a:t>20.10.23</a:t>
            </a:fld>
            <a:endParaRPr lang="et-EE"/>
          </a:p>
        </p:txBody>
      </p:sp>
      <p:sp>
        <p:nvSpPr>
          <p:cNvPr id="5" name="Footer Placeholder 4">
            <a:extLst>
              <a:ext uri="{FF2B5EF4-FFF2-40B4-BE49-F238E27FC236}">
                <a16:creationId xmlns:a16="http://schemas.microsoft.com/office/drawing/2014/main" id="{C7AE1B04-565C-719E-C114-C98C3C1F240B}"/>
              </a:ext>
            </a:extLst>
          </p:cNvPr>
          <p:cNvSpPr>
            <a:spLocks noGrp="1"/>
          </p:cNvSpPr>
          <p:nvPr>
            <p:ph type="ftr" sz="quarter" idx="11"/>
          </p:nvPr>
        </p:nvSpPr>
        <p:spPr>
          <a:xfrm>
            <a:off x="4038600" y="6356350"/>
            <a:ext cx="4114800" cy="365125"/>
          </a:xfrm>
          <a:prstGeom prst="rect">
            <a:avLst/>
          </a:prstGeom>
        </p:spPr>
        <p:txBody>
          <a:bodyPr/>
          <a:lstStyle/>
          <a:p>
            <a:endParaRPr lang="et-EE"/>
          </a:p>
        </p:txBody>
      </p:sp>
      <p:sp>
        <p:nvSpPr>
          <p:cNvPr id="6" name="Slide Number Placeholder 5">
            <a:extLst>
              <a:ext uri="{FF2B5EF4-FFF2-40B4-BE49-F238E27FC236}">
                <a16:creationId xmlns:a16="http://schemas.microsoft.com/office/drawing/2014/main" id="{4ADE242F-A4A9-2714-B497-E19751A40E32}"/>
              </a:ext>
            </a:extLst>
          </p:cNvPr>
          <p:cNvSpPr>
            <a:spLocks noGrp="1"/>
          </p:cNvSpPr>
          <p:nvPr>
            <p:ph type="sldNum" sz="quarter" idx="12"/>
          </p:nvPr>
        </p:nvSpPr>
        <p:spPr>
          <a:xfrm>
            <a:off x="8610600" y="6356350"/>
            <a:ext cx="2743200" cy="365125"/>
          </a:xfrm>
          <a:prstGeom prst="rect">
            <a:avLst/>
          </a:prstGeom>
        </p:spPr>
        <p:txBody>
          <a:bodyPr/>
          <a:lstStyle/>
          <a:p>
            <a:fld id="{1BCAD66E-E463-450C-8BA5-DF24D505CA3C}" type="slidenum">
              <a:rPr lang="et-EE" smtClean="0"/>
              <a:t>‹#›</a:t>
            </a:fld>
            <a:endParaRPr lang="et-EE"/>
          </a:p>
        </p:txBody>
      </p:sp>
      <p:sp>
        <p:nvSpPr>
          <p:cNvPr id="7" name="Footer Placeholder 4">
            <a:extLst>
              <a:ext uri="{FF2B5EF4-FFF2-40B4-BE49-F238E27FC236}">
                <a16:creationId xmlns:a16="http://schemas.microsoft.com/office/drawing/2014/main" id="{62597B95-F40C-408C-C0AA-96A5FCE5CD7D}"/>
              </a:ext>
            </a:extLst>
          </p:cNvPr>
          <p:cNvSpPr txBox="1">
            <a:spLocks/>
          </p:cNvSpPr>
          <p:nvPr userDrawn="1"/>
        </p:nvSpPr>
        <p:spPr>
          <a:xfrm>
            <a:off x="1053192" y="6471404"/>
            <a:ext cx="1197878" cy="295918"/>
          </a:xfrm>
          <a:prstGeom prst="rect">
            <a:avLst/>
          </a:prstGeom>
        </p:spPr>
        <p:txBody>
          <a:bodyPr/>
          <a:lstStyle>
            <a:defPPr>
              <a:defRPr lang="et-EE"/>
            </a:defPPr>
            <a:lvl1pPr marL="0" algn="l" defTabSz="914400" rtl="0" eaLnBrk="1" latinLnBrk="0" hangingPunct="1">
              <a:defRPr sz="10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t-EE"/>
              <a:t>HARKU VALD</a:t>
            </a:r>
            <a:endParaRPr lang="et-EE" dirty="0"/>
          </a:p>
        </p:txBody>
      </p:sp>
    </p:spTree>
    <p:extLst>
      <p:ext uri="{BB962C8B-B14F-4D97-AF65-F5344CB8AC3E}">
        <p14:creationId xmlns:p14="http://schemas.microsoft.com/office/powerpoint/2010/main" val="4009927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84D9C-0966-CD6C-D870-131703C65148}"/>
              </a:ext>
            </a:extLst>
          </p:cNvPr>
          <p:cNvSpPr>
            <a:spLocks noGrp="1"/>
          </p:cNvSpPr>
          <p:nvPr>
            <p:ph type="title"/>
          </p:nvPr>
        </p:nvSpPr>
        <p:spPr>
          <a:xfrm>
            <a:off x="838200" y="365125"/>
            <a:ext cx="10515600" cy="1325563"/>
          </a:xfrm>
          <a:prstGeom prst="rect">
            <a:avLst/>
          </a:prstGeom>
        </p:spPr>
        <p:txBody>
          <a:bodyPr/>
          <a:lstStyle/>
          <a:p>
            <a:r>
              <a:rPr lang="en-US" dirty="0"/>
              <a:t>Click to edit Master title style</a:t>
            </a:r>
            <a:endParaRPr lang="et-EE" dirty="0"/>
          </a:p>
        </p:txBody>
      </p:sp>
      <p:sp>
        <p:nvSpPr>
          <p:cNvPr id="3" name="Content Placeholder 2">
            <a:extLst>
              <a:ext uri="{FF2B5EF4-FFF2-40B4-BE49-F238E27FC236}">
                <a16:creationId xmlns:a16="http://schemas.microsoft.com/office/drawing/2014/main" id="{B0A8D59B-9830-895A-9127-907A8964E18E}"/>
              </a:ext>
            </a:extLst>
          </p:cNvPr>
          <p:cNvSpPr>
            <a:spLocks noGrp="1"/>
          </p:cNvSpPr>
          <p:nvPr>
            <p:ph idx="1"/>
          </p:nvPr>
        </p:nvSpPr>
        <p:spPr>
          <a:xfrm>
            <a:off x="838200" y="1825625"/>
            <a:ext cx="10515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
        <p:nvSpPr>
          <p:cNvPr id="4" name="Date Placeholder 3">
            <a:extLst>
              <a:ext uri="{FF2B5EF4-FFF2-40B4-BE49-F238E27FC236}">
                <a16:creationId xmlns:a16="http://schemas.microsoft.com/office/drawing/2014/main" id="{4553A865-3FB4-B09B-3972-24152F69A0D9}"/>
              </a:ext>
            </a:extLst>
          </p:cNvPr>
          <p:cNvSpPr>
            <a:spLocks noGrp="1"/>
          </p:cNvSpPr>
          <p:nvPr>
            <p:ph type="dt" sz="half" idx="10"/>
          </p:nvPr>
        </p:nvSpPr>
        <p:spPr>
          <a:xfrm>
            <a:off x="838200" y="6356350"/>
            <a:ext cx="2743200" cy="365125"/>
          </a:xfrm>
          <a:prstGeom prst="rect">
            <a:avLst/>
          </a:prstGeom>
        </p:spPr>
        <p:txBody>
          <a:bodyPr/>
          <a:lstStyle/>
          <a:p>
            <a:fld id="{EBD8E55A-CF6F-46F6-8380-C8FFD9EA5109}" type="datetimeFigureOut">
              <a:rPr lang="et-EE" smtClean="0"/>
              <a:t>20.10.23</a:t>
            </a:fld>
            <a:endParaRPr lang="et-EE"/>
          </a:p>
        </p:txBody>
      </p:sp>
      <p:sp>
        <p:nvSpPr>
          <p:cNvPr id="5" name="Footer Placeholder 4">
            <a:extLst>
              <a:ext uri="{FF2B5EF4-FFF2-40B4-BE49-F238E27FC236}">
                <a16:creationId xmlns:a16="http://schemas.microsoft.com/office/drawing/2014/main" id="{B47D97F4-834D-D4CF-8A0E-8C7BDA78628D}"/>
              </a:ext>
            </a:extLst>
          </p:cNvPr>
          <p:cNvSpPr>
            <a:spLocks noGrp="1"/>
          </p:cNvSpPr>
          <p:nvPr>
            <p:ph type="ftr" sz="quarter" idx="11"/>
          </p:nvPr>
        </p:nvSpPr>
        <p:spPr>
          <a:xfrm>
            <a:off x="4038600" y="6356350"/>
            <a:ext cx="4114800" cy="365125"/>
          </a:xfrm>
          <a:prstGeom prst="rect">
            <a:avLst/>
          </a:prstGeom>
        </p:spPr>
        <p:txBody>
          <a:bodyPr/>
          <a:lstStyle/>
          <a:p>
            <a:endParaRPr lang="et-EE"/>
          </a:p>
        </p:txBody>
      </p:sp>
      <p:sp>
        <p:nvSpPr>
          <p:cNvPr id="6" name="Slide Number Placeholder 5">
            <a:extLst>
              <a:ext uri="{FF2B5EF4-FFF2-40B4-BE49-F238E27FC236}">
                <a16:creationId xmlns:a16="http://schemas.microsoft.com/office/drawing/2014/main" id="{E7E0BC40-F3CA-0494-EC24-A33AC068BA4D}"/>
              </a:ext>
            </a:extLst>
          </p:cNvPr>
          <p:cNvSpPr>
            <a:spLocks noGrp="1"/>
          </p:cNvSpPr>
          <p:nvPr>
            <p:ph type="sldNum" sz="quarter" idx="12"/>
          </p:nvPr>
        </p:nvSpPr>
        <p:spPr>
          <a:xfrm>
            <a:off x="8610600" y="6356350"/>
            <a:ext cx="2743200" cy="365125"/>
          </a:xfrm>
          <a:prstGeom prst="rect">
            <a:avLst/>
          </a:prstGeom>
        </p:spPr>
        <p:txBody>
          <a:bodyPr/>
          <a:lstStyle/>
          <a:p>
            <a:fld id="{1BCAD66E-E463-450C-8BA5-DF24D505CA3C}" type="slidenum">
              <a:rPr lang="et-EE" smtClean="0"/>
              <a:t>‹#›</a:t>
            </a:fld>
            <a:endParaRPr lang="et-EE"/>
          </a:p>
        </p:txBody>
      </p:sp>
      <p:sp>
        <p:nvSpPr>
          <p:cNvPr id="7" name="Footer Placeholder 4">
            <a:extLst>
              <a:ext uri="{FF2B5EF4-FFF2-40B4-BE49-F238E27FC236}">
                <a16:creationId xmlns:a16="http://schemas.microsoft.com/office/drawing/2014/main" id="{2A9E5D87-DCF3-1749-2178-34B06EB0212E}"/>
              </a:ext>
            </a:extLst>
          </p:cNvPr>
          <p:cNvSpPr txBox="1">
            <a:spLocks/>
          </p:cNvSpPr>
          <p:nvPr userDrawn="1"/>
        </p:nvSpPr>
        <p:spPr>
          <a:xfrm>
            <a:off x="1053192" y="6471404"/>
            <a:ext cx="1197878" cy="295918"/>
          </a:xfrm>
          <a:prstGeom prst="rect">
            <a:avLst/>
          </a:prstGeom>
        </p:spPr>
        <p:txBody>
          <a:bodyPr/>
          <a:lstStyle>
            <a:defPPr>
              <a:defRPr lang="et-EE"/>
            </a:defPPr>
            <a:lvl1pPr marL="0" algn="l" defTabSz="914400" rtl="0" eaLnBrk="1" latinLnBrk="0" hangingPunct="1">
              <a:defRPr sz="10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t-EE"/>
              <a:t>HARKU VALD</a:t>
            </a:r>
            <a:endParaRPr lang="et-EE" dirty="0"/>
          </a:p>
        </p:txBody>
      </p:sp>
    </p:spTree>
    <p:extLst>
      <p:ext uri="{BB962C8B-B14F-4D97-AF65-F5344CB8AC3E}">
        <p14:creationId xmlns:p14="http://schemas.microsoft.com/office/powerpoint/2010/main" val="1457888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E0A11-A788-8676-16DB-0D2DB13EEF8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t-EE"/>
          </a:p>
        </p:txBody>
      </p:sp>
      <p:sp>
        <p:nvSpPr>
          <p:cNvPr id="3" name="Text Placeholder 2">
            <a:extLst>
              <a:ext uri="{FF2B5EF4-FFF2-40B4-BE49-F238E27FC236}">
                <a16:creationId xmlns:a16="http://schemas.microsoft.com/office/drawing/2014/main" id="{211CBFEF-EE51-03E9-8BCA-C5DF6088952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D5A6F8-BF0B-923D-129A-C53FE5EE98E4}"/>
              </a:ext>
            </a:extLst>
          </p:cNvPr>
          <p:cNvSpPr>
            <a:spLocks noGrp="1"/>
          </p:cNvSpPr>
          <p:nvPr>
            <p:ph type="dt" sz="half" idx="10"/>
          </p:nvPr>
        </p:nvSpPr>
        <p:spPr>
          <a:xfrm>
            <a:off x="838200" y="6356350"/>
            <a:ext cx="2743200" cy="365125"/>
          </a:xfrm>
          <a:prstGeom prst="rect">
            <a:avLst/>
          </a:prstGeom>
        </p:spPr>
        <p:txBody>
          <a:bodyPr/>
          <a:lstStyle/>
          <a:p>
            <a:fld id="{EBD8E55A-CF6F-46F6-8380-C8FFD9EA5109}" type="datetimeFigureOut">
              <a:rPr lang="et-EE" smtClean="0"/>
              <a:t>20.10.23</a:t>
            </a:fld>
            <a:endParaRPr lang="et-EE"/>
          </a:p>
        </p:txBody>
      </p:sp>
      <p:sp>
        <p:nvSpPr>
          <p:cNvPr id="5" name="Footer Placeholder 4">
            <a:extLst>
              <a:ext uri="{FF2B5EF4-FFF2-40B4-BE49-F238E27FC236}">
                <a16:creationId xmlns:a16="http://schemas.microsoft.com/office/drawing/2014/main" id="{6440A33E-73B8-FD13-80CC-0B4AEC195E14}"/>
              </a:ext>
            </a:extLst>
          </p:cNvPr>
          <p:cNvSpPr>
            <a:spLocks noGrp="1"/>
          </p:cNvSpPr>
          <p:nvPr>
            <p:ph type="ftr" sz="quarter" idx="11"/>
          </p:nvPr>
        </p:nvSpPr>
        <p:spPr>
          <a:xfrm>
            <a:off x="4038600" y="6356350"/>
            <a:ext cx="4114800" cy="365125"/>
          </a:xfrm>
          <a:prstGeom prst="rect">
            <a:avLst/>
          </a:prstGeom>
        </p:spPr>
        <p:txBody>
          <a:bodyPr/>
          <a:lstStyle/>
          <a:p>
            <a:endParaRPr lang="et-EE"/>
          </a:p>
        </p:txBody>
      </p:sp>
      <p:sp>
        <p:nvSpPr>
          <p:cNvPr id="6" name="Slide Number Placeholder 5">
            <a:extLst>
              <a:ext uri="{FF2B5EF4-FFF2-40B4-BE49-F238E27FC236}">
                <a16:creationId xmlns:a16="http://schemas.microsoft.com/office/drawing/2014/main" id="{B8E8370A-BDE6-DF94-464D-B4E43650803C}"/>
              </a:ext>
            </a:extLst>
          </p:cNvPr>
          <p:cNvSpPr>
            <a:spLocks noGrp="1"/>
          </p:cNvSpPr>
          <p:nvPr>
            <p:ph type="sldNum" sz="quarter" idx="12"/>
          </p:nvPr>
        </p:nvSpPr>
        <p:spPr>
          <a:xfrm>
            <a:off x="8610600" y="6356350"/>
            <a:ext cx="2743200" cy="365125"/>
          </a:xfrm>
          <a:prstGeom prst="rect">
            <a:avLst/>
          </a:prstGeom>
        </p:spPr>
        <p:txBody>
          <a:bodyPr/>
          <a:lstStyle/>
          <a:p>
            <a:fld id="{1BCAD66E-E463-450C-8BA5-DF24D505CA3C}" type="slidenum">
              <a:rPr lang="et-EE" smtClean="0"/>
              <a:t>‹#›</a:t>
            </a:fld>
            <a:endParaRPr lang="et-EE"/>
          </a:p>
        </p:txBody>
      </p:sp>
      <p:sp>
        <p:nvSpPr>
          <p:cNvPr id="7" name="Footer Placeholder 4">
            <a:extLst>
              <a:ext uri="{FF2B5EF4-FFF2-40B4-BE49-F238E27FC236}">
                <a16:creationId xmlns:a16="http://schemas.microsoft.com/office/drawing/2014/main" id="{5157D0F2-F130-7F58-CEF3-812039B17463}"/>
              </a:ext>
            </a:extLst>
          </p:cNvPr>
          <p:cNvSpPr txBox="1">
            <a:spLocks/>
          </p:cNvSpPr>
          <p:nvPr userDrawn="1"/>
        </p:nvSpPr>
        <p:spPr>
          <a:xfrm>
            <a:off x="1053192" y="6471404"/>
            <a:ext cx="1197878" cy="295918"/>
          </a:xfrm>
          <a:prstGeom prst="rect">
            <a:avLst/>
          </a:prstGeom>
        </p:spPr>
        <p:txBody>
          <a:bodyPr/>
          <a:lstStyle>
            <a:defPPr>
              <a:defRPr lang="et-EE"/>
            </a:defPPr>
            <a:lvl1pPr marL="0" algn="l" defTabSz="914400" rtl="0" eaLnBrk="1" latinLnBrk="0" hangingPunct="1">
              <a:defRPr sz="10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t-EE"/>
              <a:t>HARKU VALD</a:t>
            </a:r>
            <a:endParaRPr lang="et-EE" dirty="0"/>
          </a:p>
        </p:txBody>
      </p:sp>
    </p:spTree>
    <p:extLst>
      <p:ext uri="{BB962C8B-B14F-4D97-AF65-F5344CB8AC3E}">
        <p14:creationId xmlns:p14="http://schemas.microsoft.com/office/powerpoint/2010/main" val="2097536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DB82D-F524-20CC-4765-D4616D69DF8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t-EE"/>
          </a:p>
        </p:txBody>
      </p:sp>
      <p:sp>
        <p:nvSpPr>
          <p:cNvPr id="3" name="Content Placeholder 2">
            <a:extLst>
              <a:ext uri="{FF2B5EF4-FFF2-40B4-BE49-F238E27FC236}">
                <a16:creationId xmlns:a16="http://schemas.microsoft.com/office/drawing/2014/main" id="{60134C3A-1255-C172-D105-C42821D940E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Content Placeholder 3">
            <a:extLst>
              <a:ext uri="{FF2B5EF4-FFF2-40B4-BE49-F238E27FC236}">
                <a16:creationId xmlns:a16="http://schemas.microsoft.com/office/drawing/2014/main" id="{8A876D56-C126-D610-1CEB-FC787C498012}"/>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Date Placeholder 4">
            <a:extLst>
              <a:ext uri="{FF2B5EF4-FFF2-40B4-BE49-F238E27FC236}">
                <a16:creationId xmlns:a16="http://schemas.microsoft.com/office/drawing/2014/main" id="{0FFE9D09-2A80-7090-A69D-A37E16F497E3}"/>
              </a:ext>
            </a:extLst>
          </p:cNvPr>
          <p:cNvSpPr>
            <a:spLocks noGrp="1"/>
          </p:cNvSpPr>
          <p:nvPr>
            <p:ph type="dt" sz="half" idx="10"/>
          </p:nvPr>
        </p:nvSpPr>
        <p:spPr>
          <a:xfrm>
            <a:off x="838200" y="6356350"/>
            <a:ext cx="2743200" cy="365125"/>
          </a:xfrm>
          <a:prstGeom prst="rect">
            <a:avLst/>
          </a:prstGeom>
        </p:spPr>
        <p:txBody>
          <a:bodyPr/>
          <a:lstStyle/>
          <a:p>
            <a:fld id="{EBD8E55A-CF6F-46F6-8380-C8FFD9EA5109}" type="datetimeFigureOut">
              <a:rPr lang="et-EE" smtClean="0"/>
              <a:t>20.10.23</a:t>
            </a:fld>
            <a:endParaRPr lang="et-EE"/>
          </a:p>
        </p:txBody>
      </p:sp>
      <p:sp>
        <p:nvSpPr>
          <p:cNvPr id="6" name="Footer Placeholder 5">
            <a:extLst>
              <a:ext uri="{FF2B5EF4-FFF2-40B4-BE49-F238E27FC236}">
                <a16:creationId xmlns:a16="http://schemas.microsoft.com/office/drawing/2014/main" id="{05A837A8-8C9C-573E-B567-7F61E349C44D}"/>
              </a:ext>
            </a:extLst>
          </p:cNvPr>
          <p:cNvSpPr>
            <a:spLocks noGrp="1"/>
          </p:cNvSpPr>
          <p:nvPr>
            <p:ph type="ftr" sz="quarter" idx="11"/>
          </p:nvPr>
        </p:nvSpPr>
        <p:spPr>
          <a:xfrm>
            <a:off x="4038600" y="6356350"/>
            <a:ext cx="4114800" cy="365125"/>
          </a:xfrm>
          <a:prstGeom prst="rect">
            <a:avLst/>
          </a:prstGeom>
        </p:spPr>
        <p:txBody>
          <a:bodyPr/>
          <a:lstStyle/>
          <a:p>
            <a:endParaRPr lang="et-EE"/>
          </a:p>
        </p:txBody>
      </p:sp>
      <p:sp>
        <p:nvSpPr>
          <p:cNvPr id="7" name="Slide Number Placeholder 6">
            <a:extLst>
              <a:ext uri="{FF2B5EF4-FFF2-40B4-BE49-F238E27FC236}">
                <a16:creationId xmlns:a16="http://schemas.microsoft.com/office/drawing/2014/main" id="{1C507609-5454-80C6-2F9F-0F2C1D27B9DD}"/>
              </a:ext>
            </a:extLst>
          </p:cNvPr>
          <p:cNvSpPr>
            <a:spLocks noGrp="1"/>
          </p:cNvSpPr>
          <p:nvPr>
            <p:ph type="sldNum" sz="quarter" idx="12"/>
          </p:nvPr>
        </p:nvSpPr>
        <p:spPr>
          <a:xfrm>
            <a:off x="8610600" y="6356350"/>
            <a:ext cx="2743200" cy="365125"/>
          </a:xfrm>
          <a:prstGeom prst="rect">
            <a:avLst/>
          </a:prstGeom>
        </p:spPr>
        <p:txBody>
          <a:bodyPr/>
          <a:lstStyle/>
          <a:p>
            <a:fld id="{1BCAD66E-E463-450C-8BA5-DF24D505CA3C}" type="slidenum">
              <a:rPr lang="et-EE" smtClean="0"/>
              <a:t>‹#›</a:t>
            </a:fld>
            <a:endParaRPr lang="et-EE"/>
          </a:p>
        </p:txBody>
      </p:sp>
      <p:sp>
        <p:nvSpPr>
          <p:cNvPr id="8" name="Footer Placeholder 4">
            <a:extLst>
              <a:ext uri="{FF2B5EF4-FFF2-40B4-BE49-F238E27FC236}">
                <a16:creationId xmlns:a16="http://schemas.microsoft.com/office/drawing/2014/main" id="{9BB088A6-ECAD-F4C7-8185-6B2E1FE022B9}"/>
              </a:ext>
            </a:extLst>
          </p:cNvPr>
          <p:cNvSpPr txBox="1">
            <a:spLocks/>
          </p:cNvSpPr>
          <p:nvPr userDrawn="1"/>
        </p:nvSpPr>
        <p:spPr>
          <a:xfrm>
            <a:off x="1053192" y="6471404"/>
            <a:ext cx="1197878" cy="295918"/>
          </a:xfrm>
          <a:prstGeom prst="rect">
            <a:avLst/>
          </a:prstGeom>
        </p:spPr>
        <p:txBody>
          <a:bodyPr/>
          <a:lstStyle>
            <a:defPPr>
              <a:defRPr lang="et-EE"/>
            </a:defPPr>
            <a:lvl1pPr marL="0" algn="l" defTabSz="914400" rtl="0" eaLnBrk="1" latinLnBrk="0" hangingPunct="1">
              <a:defRPr sz="10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t-EE"/>
              <a:t>HARKU VALD</a:t>
            </a:r>
            <a:endParaRPr lang="et-EE" dirty="0"/>
          </a:p>
        </p:txBody>
      </p:sp>
    </p:spTree>
    <p:extLst>
      <p:ext uri="{BB962C8B-B14F-4D97-AF65-F5344CB8AC3E}">
        <p14:creationId xmlns:p14="http://schemas.microsoft.com/office/powerpoint/2010/main" val="2045965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53D71-A956-CCDC-5B17-D7442CFF388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t-EE"/>
          </a:p>
        </p:txBody>
      </p:sp>
      <p:sp>
        <p:nvSpPr>
          <p:cNvPr id="3" name="Text Placeholder 2">
            <a:extLst>
              <a:ext uri="{FF2B5EF4-FFF2-40B4-BE49-F238E27FC236}">
                <a16:creationId xmlns:a16="http://schemas.microsoft.com/office/drawing/2014/main" id="{0E58F44E-98C3-A1DC-8D2D-1304DA4A698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CF6162-141E-A346-3BA1-47480B85D57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Text Placeholder 4">
            <a:extLst>
              <a:ext uri="{FF2B5EF4-FFF2-40B4-BE49-F238E27FC236}">
                <a16:creationId xmlns:a16="http://schemas.microsoft.com/office/drawing/2014/main" id="{251EF75C-3841-A547-DE3C-E6584FDA245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0C3203-7488-3C2D-D056-D9356EA80512}"/>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7" name="Date Placeholder 6">
            <a:extLst>
              <a:ext uri="{FF2B5EF4-FFF2-40B4-BE49-F238E27FC236}">
                <a16:creationId xmlns:a16="http://schemas.microsoft.com/office/drawing/2014/main" id="{F9219DEC-201E-4E40-743E-D015D9CB8191}"/>
              </a:ext>
            </a:extLst>
          </p:cNvPr>
          <p:cNvSpPr>
            <a:spLocks noGrp="1"/>
          </p:cNvSpPr>
          <p:nvPr>
            <p:ph type="dt" sz="half" idx="10"/>
          </p:nvPr>
        </p:nvSpPr>
        <p:spPr>
          <a:xfrm>
            <a:off x="838200" y="6356350"/>
            <a:ext cx="2743200" cy="365125"/>
          </a:xfrm>
          <a:prstGeom prst="rect">
            <a:avLst/>
          </a:prstGeom>
        </p:spPr>
        <p:txBody>
          <a:bodyPr/>
          <a:lstStyle/>
          <a:p>
            <a:fld id="{EBD8E55A-CF6F-46F6-8380-C8FFD9EA5109}" type="datetimeFigureOut">
              <a:rPr lang="et-EE" smtClean="0"/>
              <a:t>20.10.23</a:t>
            </a:fld>
            <a:endParaRPr lang="et-EE"/>
          </a:p>
        </p:txBody>
      </p:sp>
      <p:sp>
        <p:nvSpPr>
          <p:cNvPr id="8" name="Footer Placeholder 7">
            <a:extLst>
              <a:ext uri="{FF2B5EF4-FFF2-40B4-BE49-F238E27FC236}">
                <a16:creationId xmlns:a16="http://schemas.microsoft.com/office/drawing/2014/main" id="{356C646C-C533-921F-EB4B-279DDC5A1676}"/>
              </a:ext>
            </a:extLst>
          </p:cNvPr>
          <p:cNvSpPr>
            <a:spLocks noGrp="1"/>
          </p:cNvSpPr>
          <p:nvPr>
            <p:ph type="ftr" sz="quarter" idx="11"/>
          </p:nvPr>
        </p:nvSpPr>
        <p:spPr>
          <a:xfrm>
            <a:off x="4038600" y="6356350"/>
            <a:ext cx="4114800" cy="365125"/>
          </a:xfrm>
          <a:prstGeom prst="rect">
            <a:avLst/>
          </a:prstGeom>
        </p:spPr>
        <p:txBody>
          <a:bodyPr/>
          <a:lstStyle/>
          <a:p>
            <a:endParaRPr lang="et-EE"/>
          </a:p>
        </p:txBody>
      </p:sp>
      <p:sp>
        <p:nvSpPr>
          <p:cNvPr id="9" name="Slide Number Placeholder 8">
            <a:extLst>
              <a:ext uri="{FF2B5EF4-FFF2-40B4-BE49-F238E27FC236}">
                <a16:creationId xmlns:a16="http://schemas.microsoft.com/office/drawing/2014/main" id="{658DEFEA-F21B-867A-4ACA-54A55F387B38}"/>
              </a:ext>
            </a:extLst>
          </p:cNvPr>
          <p:cNvSpPr>
            <a:spLocks noGrp="1"/>
          </p:cNvSpPr>
          <p:nvPr>
            <p:ph type="sldNum" sz="quarter" idx="12"/>
          </p:nvPr>
        </p:nvSpPr>
        <p:spPr>
          <a:xfrm>
            <a:off x="8610600" y="6356350"/>
            <a:ext cx="2743200" cy="365125"/>
          </a:xfrm>
          <a:prstGeom prst="rect">
            <a:avLst/>
          </a:prstGeom>
        </p:spPr>
        <p:txBody>
          <a:bodyPr/>
          <a:lstStyle/>
          <a:p>
            <a:fld id="{1BCAD66E-E463-450C-8BA5-DF24D505CA3C}" type="slidenum">
              <a:rPr lang="et-EE" smtClean="0"/>
              <a:t>‹#›</a:t>
            </a:fld>
            <a:endParaRPr lang="et-EE"/>
          </a:p>
        </p:txBody>
      </p:sp>
      <p:sp>
        <p:nvSpPr>
          <p:cNvPr id="10" name="Footer Placeholder 4">
            <a:extLst>
              <a:ext uri="{FF2B5EF4-FFF2-40B4-BE49-F238E27FC236}">
                <a16:creationId xmlns:a16="http://schemas.microsoft.com/office/drawing/2014/main" id="{B613E668-8987-DBD2-49A6-1AB556F69B4B}"/>
              </a:ext>
            </a:extLst>
          </p:cNvPr>
          <p:cNvSpPr txBox="1">
            <a:spLocks/>
          </p:cNvSpPr>
          <p:nvPr userDrawn="1"/>
        </p:nvSpPr>
        <p:spPr>
          <a:xfrm>
            <a:off x="1053192" y="6471404"/>
            <a:ext cx="1197878" cy="295918"/>
          </a:xfrm>
          <a:prstGeom prst="rect">
            <a:avLst/>
          </a:prstGeom>
        </p:spPr>
        <p:txBody>
          <a:bodyPr/>
          <a:lstStyle>
            <a:defPPr>
              <a:defRPr lang="et-EE"/>
            </a:defPPr>
            <a:lvl1pPr marL="0" algn="l" defTabSz="914400" rtl="0" eaLnBrk="1" latinLnBrk="0" hangingPunct="1">
              <a:defRPr sz="10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t-EE"/>
              <a:t>HARKU VALD</a:t>
            </a:r>
            <a:endParaRPr lang="et-EE" dirty="0"/>
          </a:p>
        </p:txBody>
      </p:sp>
    </p:spTree>
    <p:extLst>
      <p:ext uri="{BB962C8B-B14F-4D97-AF65-F5344CB8AC3E}">
        <p14:creationId xmlns:p14="http://schemas.microsoft.com/office/powerpoint/2010/main" val="2429080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82E18-8B45-3E23-342C-AF66FF951C7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t-EE"/>
          </a:p>
        </p:txBody>
      </p:sp>
      <p:sp>
        <p:nvSpPr>
          <p:cNvPr id="3" name="Date Placeholder 2">
            <a:extLst>
              <a:ext uri="{FF2B5EF4-FFF2-40B4-BE49-F238E27FC236}">
                <a16:creationId xmlns:a16="http://schemas.microsoft.com/office/drawing/2014/main" id="{1B892D2E-8404-0534-41A2-15DD0D13B038}"/>
              </a:ext>
            </a:extLst>
          </p:cNvPr>
          <p:cNvSpPr>
            <a:spLocks noGrp="1"/>
          </p:cNvSpPr>
          <p:nvPr>
            <p:ph type="dt" sz="half" idx="10"/>
          </p:nvPr>
        </p:nvSpPr>
        <p:spPr>
          <a:xfrm>
            <a:off x="838200" y="6356350"/>
            <a:ext cx="2743200" cy="365125"/>
          </a:xfrm>
          <a:prstGeom prst="rect">
            <a:avLst/>
          </a:prstGeom>
        </p:spPr>
        <p:txBody>
          <a:bodyPr/>
          <a:lstStyle/>
          <a:p>
            <a:fld id="{EBD8E55A-CF6F-46F6-8380-C8FFD9EA5109}" type="datetimeFigureOut">
              <a:rPr lang="et-EE" smtClean="0"/>
              <a:t>20.10.23</a:t>
            </a:fld>
            <a:endParaRPr lang="et-EE"/>
          </a:p>
        </p:txBody>
      </p:sp>
      <p:sp>
        <p:nvSpPr>
          <p:cNvPr id="4" name="Footer Placeholder 3">
            <a:extLst>
              <a:ext uri="{FF2B5EF4-FFF2-40B4-BE49-F238E27FC236}">
                <a16:creationId xmlns:a16="http://schemas.microsoft.com/office/drawing/2014/main" id="{174202D8-585C-5B13-1AA4-142090E38775}"/>
              </a:ext>
            </a:extLst>
          </p:cNvPr>
          <p:cNvSpPr>
            <a:spLocks noGrp="1"/>
          </p:cNvSpPr>
          <p:nvPr>
            <p:ph type="ftr" sz="quarter" idx="11"/>
          </p:nvPr>
        </p:nvSpPr>
        <p:spPr>
          <a:xfrm>
            <a:off x="4038600" y="6356350"/>
            <a:ext cx="4114800" cy="365125"/>
          </a:xfrm>
          <a:prstGeom prst="rect">
            <a:avLst/>
          </a:prstGeom>
        </p:spPr>
        <p:txBody>
          <a:bodyPr/>
          <a:lstStyle/>
          <a:p>
            <a:endParaRPr lang="et-EE"/>
          </a:p>
        </p:txBody>
      </p:sp>
      <p:sp>
        <p:nvSpPr>
          <p:cNvPr id="5" name="Slide Number Placeholder 4">
            <a:extLst>
              <a:ext uri="{FF2B5EF4-FFF2-40B4-BE49-F238E27FC236}">
                <a16:creationId xmlns:a16="http://schemas.microsoft.com/office/drawing/2014/main" id="{8353B846-F711-145A-5605-F3B8CB8AE1B4}"/>
              </a:ext>
            </a:extLst>
          </p:cNvPr>
          <p:cNvSpPr>
            <a:spLocks noGrp="1"/>
          </p:cNvSpPr>
          <p:nvPr>
            <p:ph type="sldNum" sz="quarter" idx="12"/>
          </p:nvPr>
        </p:nvSpPr>
        <p:spPr>
          <a:xfrm>
            <a:off x="8610600" y="6356350"/>
            <a:ext cx="2743200" cy="365125"/>
          </a:xfrm>
          <a:prstGeom prst="rect">
            <a:avLst/>
          </a:prstGeom>
        </p:spPr>
        <p:txBody>
          <a:bodyPr/>
          <a:lstStyle/>
          <a:p>
            <a:fld id="{1BCAD66E-E463-450C-8BA5-DF24D505CA3C}" type="slidenum">
              <a:rPr lang="et-EE" smtClean="0"/>
              <a:t>‹#›</a:t>
            </a:fld>
            <a:endParaRPr lang="et-EE"/>
          </a:p>
        </p:txBody>
      </p:sp>
      <p:sp>
        <p:nvSpPr>
          <p:cNvPr id="6" name="Footer Placeholder 4">
            <a:extLst>
              <a:ext uri="{FF2B5EF4-FFF2-40B4-BE49-F238E27FC236}">
                <a16:creationId xmlns:a16="http://schemas.microsoft.com/office/drawing/2014/main" id="{1CF634E8-3EA2-D923-50F6-A8885AE4C556}"/>
              </a:ext>
            </a:extLst>
          </p:cNvPr>
          <p:cNvSpPr txBox="1">
            <a:spLocks/>
          </p:cNvSpPr>
          <p:nvPr userDrawn="1"/>
        </p:nvSpPr>
        <p:spPr>
          <a:xfrm>
            <a:off x="1053192" y="6471404"/>
            <a:ext cx="1197878" cy="295918"/>
          </a:xfrm>
          <a:prstGeom prst="rect">
            <a:avLst/>
          </a:prstGeom>
        </p:spPr>
        <p:txBody>
          <a:bodyPr/>
          <a:lstStyle>
            <a:defPPr>
              <a:defRPr lang="et-EE"/>
            </a:defPPr>
            <a:lvl1pPr marL="0" algn="l" defTabSz="914400" rtl="0" eaLnBrk="1" latinLnBrk="0" hangingPunct="1">
              <a:defRPr sz="10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t-EE"/>
              <a:t>HARKU VALD</a:t>
            </a:r>
            <a:endParaRPr lang="et-EE" dirty="0"/>
          </a:p>
        </p:txBody>
      </p:sp>
    </p:spTree>
    <p:extLst>
      <p:ext uri="{BB962C8B-B14F-4D97-AF65-F5344CB8AC3E}">
        <p14:creationId xmlns:p14="http://schemas.microsoft.com/office/powerpoint/2010/main" val="3021669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7D0A38-8D20-2A70-00B1-D2CA7C69CC5F}"/>
              </a:ext>
            </a:extLst>
          </p:cNvPr>
          <p:cNvSpPr>
            <a:spLocks noGrp="1"/>
          </p:cNvSpPr>
          <p:nvPr>
            <p:ph type="dt" sz="half" idx="10"/>
          </p:nvPr>
        </p:nvSpPr>
        <p:spPr>
          <a:xfrm>
            <a:off x="838200" y="6356350"/>
            <a:ext cx="2743200" cy="365125"/>
          </a:xfrm>
          <a:prstGeom prst="rect">
            <a:avLst/>
          </a:prstGeom>
        </p:spPr>
        <p:txBody>
          <a:bodyPr/>
          <a:lstStyle/>
          <a:p>
            <a:fld id="{EBD8E55A-CF6F-46F6-8380-C8FFD9EA5109}" type="datetimeFigureOut">
              <a:rPr lang="et-EE" smtClean="0"/>
              <a:t>20.10.23</a:t>
            </a:fld>
            <a:endParaRPr lang="et-EE"/>
          </a:p>
        </p:txBody>
      </p:sp>
      <p:sp>
        <p:nvSpPr>
          <p:cNvPr id="3" name="Footer Placeholder 2">
            <a:extLst>
              <a:ext uri="{FF2B5EF4-FFF2-40B4-BE49-F238E27FC236}">
                <a16:creationId xmlns:a16="http://schemas.microsoft.com/office/drawing/2014/main" id="{86076449-074B-E61B-B9F5-9AF71013C95D}"/>
              </a:ext>
            </a:extLst>
          </p:cNvPr>
          <p:cNvSpPr>
            <a:spLocks noGrp="1"/>
          </p:cNvSpPr>
          <p:nvPr>
            <p:ph type="ftr" sz="quarter" idx="11"/>
          </p:nvPr>
        </p:nvSpPr>
        <p:spPr>
          <a:xfrm>
            <a:off x="4038600" y="6356350"/>
            <a:ext cx="4114800" cy="365125"/>
          </a:xfrm>
          <a:prstGeom prst="rect">
            <a:avLst/>
          </a:prstGeom>
        </p:spPr>
        <p:txBody>
          <a:bodyPr/>
          <a:lstStyle/>
          <a:p>
            <a:endParaRPr lang="et-EE"/>
          </a:p>
        </p:txBody>
      </p:sp>
      <p:sp>
        <p:nvSpPr>
          <p:cNvPr id="4" name="Slide Number Placeholder 3">
            <a:extLst>
              <a:ext uri="{FF2B5EF4-FFF2-40B4-BE49-F238E27FC236}">
                <a16:creationId xmlns:a16="http://schemas.microsoft.com/office/drawing/2014/main" id="{63939CF5-A4F4-F026-18B5-86DF729F3E9E}"/>
              </a:ext>
            </a:extLst>
          </p:cNvPr>
          <p:cNvSpPr>
            <a:spLocks noGrp="1"/>
          </p:cNvSpPr>
          <p:nvPr>
            <p:ph type="sldNum" sz="quarter" idx="12"/>
          </p:nvPr>
        </p:nvSpPr>
        <p:spPr>
          <a:xfrm>
            <a:off x="8610600" y="6356350"/>
            <a:ext cx="2743200" cy="365125"/>
          </a:xfrm>
          <a:prstGeom prst="rect">
            <a:avLst/>
          </a:prstGeom>
        </p:spPr>
        <p:txBody>
          <a:bodyPr/>
          <a:lstStyle/>
          <a:p>
            <a:fld id="{1BCAD66E-E463-450C-8BA5-DF24D505CA3C}" type="slidenum">
              <a:rPr lang="et-EE" smtClean="0"/>
              <a:t>‹#›</a:t>
            </a:fld>
            <a:endParaRPr lang="et-EE"/>
          </a:p>
        </p:txBody>
      </p:sp>
      <p:sp>
        <p:nvSpPr>
          <p:cNvPr id="5" name="Footer Placeholder 4">
            <a:extLst>
              <a:ext uri="{FF2B5EF4-FFF2-40B4-BE49-F238E27FC236}">
                <a16:creationId xmlns:a16="http://schemas.microsoft.com/office/drawing/2014/main" id="{B7F45D1B-E5EE-E0EC-0C23-A5A147CD4B70}"/>
              </a:ext>
            </a:extLst>
          </p:cNvPr>
          <p:cNvSpPr txBox="1">
            <a:spLocks/>
          </p:cNvSpPr>
          <p:nvPr userDrawn="1"/>
        </p:nvSpPr>
        <p:spPr>
          <a:xfrm>
            <a:off x="1053192" y="6471404"/>
            <a:ext cx="1197878" cy="295918"/>
          </a:xfrm>
          <a:prstGeom prst="rect">
            <a:avLst/>
          </a:prstGeom>
        </p:spPr>
        <p:txBody>
          <a:bodyPr/>
          <a:lstStyle>
            <a:defPPr>
              <a:defRPr lang="et-EE"/>
            </a:defPPr>
            <a:lvl1pPr marL="0" algn="l" defTabSz="914400" rtl="0" eaLnBrk="1" latinLnBrk="0" hangingPunct="1">
              <a:defRPr sz="10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t-EE"/>
              <a:t>HARKU VALD</a:t>
            </a:r>
            <a:endParaRPr lang="et-EE" dirty="0"/>
          </a:p>
        </p:txBody>
      </p:sp>
    </p:spTree>
    <p:extLst>
      <p:ext uri="{BB962C8B-B14F-4D97-AF65-F5344CB8AC3E}">
        <p14:creationId xmlns:p14="http://schemas.microsoft.com/office/powerpoint/2010/main" val="354393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FE611-FF0E-A85B-A084-C28FC070B82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t-EE"/>
          </a:p>
        </p:txBody>
      </p:sp>
      <p:sp>
        <p:nvSpPr>
          <p:cNvPr id="3" name="Content Placeholder 2">
            <a:extLst>
              <a:ext uri="{FF2B5EF4-FFF2-40B4-BE49-F238E27FC236}">
                <a16:creationId xmlns:a16="http://schemas.microsoft.com/office/drawing/2014/main" id="{CBB73371-2C2D-63C3-364C-B6C881B60FA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Text Placeholder 3">
            <a:extLst>
              <a:ext uri="{FF2B5EF4-FFF2-40B4-BE49-F238E27FC236}">
                <a16:creationId xmlns:a16="http://schemas.microsoft.com/office/drawing/2014/main" id="{30AF9F7E-CA81-2EAE-5CE9-F44C5A5FDBC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51DC43-4061-0C94-8B2F-DF17CB0A14AB}"/>
              </a:ext>
            </a:extLst>
          </p:cNvPr>
          <p:cNvSpPr>
            <a:spLocks noGrp="1"/>
          </p:cNvSpPr>
          <p:nvPr>
            <p:ph type="dt" sz="half" idx="10"/>
          </p:nvPr>
        </p:nvSpPr>
        <p:spPr>
          <a:xfrm>
            <a:off x="838200" y="6356350"/>
            <a:ext cx="2743200" cy="365125"/>
          </a:xfrm>
          <a:prstGeom prst="rect">
            <a:avLst/>
          </a:prstGeom>
        </p:spPr>
        <p:txBody>
          <a:bodyPr/>
          <a:lstStyle/>
          <a:p>
            <a:fld id="{EBD8E55A-CF6F-46F6-8380-C8FFD9EA5109}" type="datetimeFigureOut">
              <a:rPr lang="et-EE" smtClean="0"/>
              <a:t>20.10.23</a:t>
            </a:fld>
            <a:endParaRPr lang="et-EE"/>
          </a:p>
        </p:txBody>
      </p:sp>
      <p:sp>
        <p:nvSpPr>
          <p:cNvPr id="6" name="Footer Placeholder 5">
            <a:extLst>
              <a:ext uri="{FF2B5EF4-FFF2-40B4-BE49-F238E27FC236}">
                <a16:creationId xmlns:a16="http://schemas.microsoft.com/office/drawing/2014/main" id="{39967AA1-A4C1-7573-068A-028D3E98FC6D}"/>
              </a:ext>
            </a:extLst>
          </p:cNvPr>
          <p:cNvSpPr>
            <a:spLocks noGrp="1"/>
          </p:cNvSpPr>
          <p:nvPr>
            <p:ph type="ftr" sz="quarter" idx="11"/>
          </p:nvPr>
        </p:nvSpPr>
        <p:spPr>
          <a:xfrm>
            <a:off x="4038600" y="6356350"/>
            <a:ext cx="4114800" cy="365125"/>
          </a:xfrm>
          <a:prstGeom prst="rect">
            <a:avLst/>
          </a:prstGeom>
        </p:spPr>
        <p:txBody>
          <a:bodyPr/>
          <a:lstStyle/>
          <a:p>
            <a:endParaRPr lang="et-EE"/>
          </a:p>
        </p:txBody>
      </p:sp>
      <p:sp>
        <p:nvSpPr>
          <p:cNvPr id="7" name="Slide Number Placeholder 6">
            <a:extLst>
              <a:ext uri="{FF2B5EF4-FFF2-40B4-BE49-F238E27FC236}">
                <a16:creationId xmlns:a16="http://schemas.microsoft.com/office/drawing/2014/main" id="{0A8A4CDF-C6FA-BD71-1BFA-D1E54E934F2C}"/>
              </a:ext>
            </a:extLst>
          </p:cNvPr>
          <p:cNvSpPr>
            <a:spLocks noGrp="1"/>
          </p:cNvSpPr>
          <p:nvPr>
            <p:ph type="sldNum" sz="quarter" idx="12"/>
          </p:nvPr>
        </p:nvSpPr>
        <p:spPr>
          <a:xfrm>
            <a:off x="8610600" y="6356350"/>
            <a:ext cx="2743200" cy="365125"/>
          </a:xfrm>
          <a:prstGeom prst="rect">
            <a:avLst/>
          </a:prstGeom>
        </p:spPr>
        <p:txBody>
          <a:bodyPr/>
          <a:lstStyle/>
          <a:p>
            <a:fld id="{1BCAD66E-E463-450C-8BA5-DF24D505CA3C}" type="slidenum">
              <a:rPr lang="et-EE" smtClean="0"/>
              <a:t>‹#›</a:t>
            </a:fld>
            <a:endParaRPr lang="et-EE"/>
          </a:p>
        </p:txBody>
      </p:sp>
      <p:sp>
        <p:nvSpPr>
          <p:cNvPr id="8" name="Footer Placeholder 4">
            <a:extLst>
              <a:ext uri="{FF2B5EF4-FFF2-40B4-BE49-F238E27FC236}">
                <a16:creationId xmlns:a16="http://schemas.microsoft.com/office/drawing/2014/main" id="{64213842-7AC0-9AD3-341E-02C8B998D43E}"/>
              </a:ext>
            </a:extLst>
          </p:cNvPr>
          <p:cNvSpPr txBox="1">
            <a:spLocks/>
          </p:cNvSpPr>
          <p:nvPr userDrawn="1"/>
        </p:nvSpPr>
        <p:spPr>
          <a:xfrm>
            <a:off x="1053192" y="6471404"/>
            <a:ext cx="1197878" cy="295918"/>
          </a:xfrm>
          <a:prstGeom prst="rect">
            <a:avLst/>
          </a:prstGeom>
        </p:spPr>
        <p:txBody>
          <a:bodyPr/>
          <a:lstStyle>
            <a:defPPr>
              <a:defRPr lang="et-EE"/>
            </a:defPPr>
            <a:lvl1pPr marL="0" algn="l" defTabSz="914400" rtl="0" eaLnBrk="1" latinLnBrk="0" hangingPunct="1">
              <a:defRPr sz="10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t-EE"/>
              <a:t>HARKU VALD</a:t>
            </a:r>
            <a:endParaRPr lang="et-EE" dirty="0"/>
          </a:p>
        </p:txBody>
      </p:sp>
    </p:spTree>
    <p:extLst>
      <p:ext uri="{BB962C8B-B14F-4D97-AF65-F5344CB8AC3E}">
        <p14:creationId xmlns:p14="http://schemas.microsoft.com/office/powerpoint/2010/main" val="43618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A62A2-0F1F-F9FC-C1A7-0B7BDFCE110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t-EE"/>
          </a:p>
        </p:txBody>
      </p:sp>
      <p:sp>
        <p:nvSpPr>
          <p:cNvPr id="3" name="Picture Placeholder 2">
            <a:extLst>
              <a:ext uri="{FF2B5EF4-FFF2-40B4-BE49-F238E27FC236}">
                <a16:creationId xmlns:a16="http://schemas.microsoft.com/office/drawing/2014/main" id="{97668F76-A210-2C22-CB9E-1317A2FF860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a:extLst>
              <a:ext uri="{FF2B5EF4-FFF2-40B4-BE49-F238E27FC236}">
                <a16:creationId xmlns:a16="http://schemas.microsoft.com/office/drawing/2014/main" id="{E1397882-A66D-1D3E-03CE-9DC65C0122A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7FEAED-3460-057C-9270-DB5D250850D5}"/>
              </a:ext>
            </a:extLst>
          </p:cNvPr>
          <p:cNvSpPr>
            <a:spLocks noGrp="1"/>
          </p:cNvSpPr>
          <p:nvPr>
            <p:ph type="dt" sz="half" idx="10"/>
          </p:nvPr>
        </p:nvSpPr>
        <p:spPr>
          <a:xfrm>
            <a:off x="838200" y="6356350"/>
            <a:ext cx="2743200" cy="365125"/>
          </a:xfrm>
          <a:prstGeom prst="rect">
            <a:avLst/>
          </a:prstGeom>
        </p:spPr>
        <p:txBody>
          <a:bodyPr/>
          <a:lstStyle/>
          <a:p>
            <a:fld id="{EBD8E55A-CF6F-46F6-8380-C8FFD9EA5109}" type="datetimeFigureOut">
              <a:rPr lang="et-EE" smtClean="0"/>
              <a:t>20.10.23</a:t>
            </a:fld>
            <a:endParaRPr lang="et-EE"/>
          </a:p>
        </p:txBody>
      </p:sp>
      <p:sp>
        <p:nvSpPr>
          <p:cNvPr id="6" name="Footer Placeholder 5">
            <a:extLst>
              <a:ext uri="{FF2B5EF4-FFF2-40B4-BE49-F238E27FC236}">
                <a16:creationId xmlns:a16="http://schemas.microsoft.com/office/drawing/2014/main" id="{6AEB9EBB-19EB-9371-B5E2-2B834843D85A}"/>
              </a:ext>
            </a:extLst>
          </p:cNvPr>
          <p:cNvSpPr>
            <a:spLocks noGrp="1"/>
          </p:cNvSpPr>
          <p:nvPr>
            <p:ph type="ftr" sz="quarter" idx="11"/>
          </p:nvPr>
        </p:nvSpPr>
        <p:spPr>
          <a:xfrm>
            <a:off x="4038600" y="6356350"/>
            <a:ext cx="4114800" cy="365125"/>
          </a:xfrm>
          <a:prstGeom prst="rect">
            <a:avLst/>
          </a:prstGeom>
        </p:spPr>
        <p:txBody>
          <a:bodyPr/>
          <a:lstStyle/>
          <a:p>
            <a:endParaRPr lang="et-EE"/>
          </a:p>
        </p:txBody>
      </p:sp>
      <p:sp>
        <p:nvSpPr>
          <p:cNvPr id="7" name="Slide Number Placeholder 6">
            <a:extLst>
              <a:ext uri="{FF2B5EF4-FFF2-40B4-BE49-F238E27FC236}">
                <a16:creationId xmlns:a16="http://schemas.microsoft.com/office/drawing/2014/main" id="{6B55D329-11EC-BE05-6110-08E29FA51BDF}"/>
              </a:ext>
            </a:extLst>
          </p:cNvPr>
          <p:cNvSpPr>
            <a:spLocks noGrp="1"/>
          </p:cNvSpPr>
          <p:nvPr>
            <p:ph type="sldNum" sz="quarter" idx="12"/>
          </p:nvPr>
        </p:nvSpPr>
        <p:spPr>
          <a:xfrm>
            <a:off x="8610600" y="6356350"/>
            <a:ext cx="2743200" cy="365125"/>
          </a:xfrm>
          <a:prstGeom prst="rect">
            <a:avLst/>
          </a:prstGeom>
        </p:spPr>
        <p:txBody>
          <a:bodyPr/>
          <a:lstStyle/>
          <a:p>
            <a:fld id="{1BCAD66E-E463-450C-8BA5-DF24D505CA3C}" type="slidenum">
              <a:rPr lang="et-EE" smtClean="0"/>
              <a:t>‹#›</a:t>
            </a:fld>
            <a:endParaRPr lang="et-EE"/>
          </a:p>
        </p:txBody>
      </p:sp>
      <p:sp>
        <p:nvSpPr>
          <p:cNvPr id="8" name="Footer Placeholder 4">
            <a:extLst>
              <a:ext uri="{FF2B5EF4-FFF2-40B4-BE49-F238E27FC236}">
                <a16:creationId xmlns:a16="http://schemas.microsoft.com/office/drawing/2014/main" id="{01E51362-237F-6E64-69B8-4385AD58B5ED}"/>
              </a:ext>
            </a:extLst>
          </p:cNvPr>
          <p:cNvSpPr txBox="1">
            <a:spLocks/>
          </p:cNvSpPr>
          <p:nvPr userDrawn="1"/>
        </p:nvSpPr>
        <p:spPr>
          <a:xfrm>
            <a:off x="1053192" y="6471404"/>
            <a:ext cx="1197878" cy="295918"/>
          </a:xfrm>
          <a:prstGeom prst="rect">
            <a:avLst/>
          </a:prstGeom>
        </p:spPr>
        <p:txBody>
          <a:bodyPr/>
          <a:lstStyle>
            <a:defPPr>
              <a:defRPr lang="et-EE"/>
            </a:defPPr>
            <a:lvl1pPr marL="0" algn="l" defTabSz="914400" rtl="0" eaLnBrk="1" latinLnBrk="0" hangingPunct="1">
              <a:defRPr sz="10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t-EE"/>
              <a:t>HARKU VALD</a:t>
            </a:r>
            <a:endParaRPr lang="et-EE" dirty="0"/>
          </a:p>
        </p:txBody>
      </p:sp>
    </p:spTree>
    <p:extLst>
      <p:ext uri="{BB962C8B-B14F-4D97-AF65-F5344CB8AC3E}">
        <p14:creationId xmlns:p14="http://schemas.microsoft.com/office/powerpoint/2010/main" val="2963004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Graphic 2" descr="A lamp shining light onto a desk">
            <a:extLst>
              <a:ext uri="{FF2B5EF4-FFF2-40B4-BE49-F238E27FC236}">
                <a16:creationId xmlns:a16="http://schemas.microsoft.com/office/drawing/2014/main" id="{A908EBD5-4C4C-2C0D-3FF7-3D03ABE2ED9D}"/>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D00BABB-9102-E812-F9A0-8150984C7BF6}"/>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97878" y="5942941"/>
            <a:ext cx="577603" cy="597294"/>
          </a:xfrm>
          <a:prstGeom prst="rect">
            <a:avLst/>
          </a:prstGeom>
        </p:spPr>
      </p:pic>
      <p:pic>
        <p:nvPicPr>
          <p:cNvPr id="7" name="Picture 6" descr="A purple and white logo&#10;&#10;Description automatically generated">
            <a:extLst>
              <a:ext uri="{FF2B5EF4-FFF2-40B4-BE49-F238E27FC236}">
                <a16:creationId xmlns:a16="http://schemas.microsoft.com/office/drawing/2014/main" id="{FAD184D0-C3AF-DEB3-568C-5CDE0D28B8ED}"/>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660000" y="5660122"/>
            <a:ext cx="1197878" cy="1197878"/>
          </a:xfrm>
          <a:prstGeom prst="rect">
            <a:avLst/>
          </a:prstGeom>
        </p:spPr>
      </p:pic>
      <p:pic>
        <p:nvPicPr>
          <p:cNvPr id="10" name="Picture 9" descr="Blue swirls and text on a white background&#10;&#10;Description automatically generated">
            <a:extLst>
              <a:ext uri="{FF2B5EF4-FFF2-40B4-BE49-F238E27FC236}">
                <a16:creationId xmlns:a16="http://schemas.microsoft.com/office/drawing/2014/main" id="{D43EF47E-49F6-B839-481E-898D675AFE5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532000" y="5967261"/>
            <a:ext cx="1197878" cy="703984"/>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E46E7659-436C-C768-6627-C0D45843ED55}"/>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4442806" y="6174529"/>
            <a:ext cx="1890077" cy="395735"/>
          </a:xfrm>
          <a:prstGeom prst="rect">
            <a:avLst/>
          </a:prstGeom>
        </p:spPr>
      </p:pic>
      <p:pic>
        <p:nvPicPr>
          <p:cNvPr id="14" name="Picture 13" descr="A black and white logo&#10;&#10;Description automatically generated">
            <a:extLst>
              <a:ext uri="{FF2B5EF4-FFF2-40B4-BE49-F238E27FC236}">
                <a16:creationId xmlns:a16="http://schemas.microsoft.com/office/drawing/2014/main" id="{D4DA1D63-86F7-8079-877A-1511525FC07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6915473" y="6019144"/>
            <a:ext cx="2057201" cy="600219"/>
          </a:xfrm>
          <a:prstGeom prst="rect">
            <a:avLst/>
          </a:prstGeom>
        </p:spPr>
      </p:pic>
      <p:pic>
        <p:nvPicPr>
          <p:cNvPr id="16" name="Picture 15" descr="A black and blue map&#10;&#10;Description automatically generated">
            <a:extLst>
              <a:ext uri="{FF2B5EF4-FFF2-40B4-BE49-F238E27FC236}">
                <a16:creationId xmlns:a16="http://schemas.microsoft.com/office/drawing/2014/main" id="{F66E0F09-BEC5-35A6-F159-8E810550A6A6}"/>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459661" y="184602"/>
            <a:ext cx="1515781" cy="1515781"/>
          </a:xfrm>
          <a:prstGeom prst="rect">
            <a:avLst/>
          </a:prstGeom>
        </p:spPr>
      </p:pic>
      <p:sp>
        <p:nvSpPr>
          <p:cNvPr id="2" name="Footer Placeholder 4">
            <a:extLst>
              <a:ext uri="{FF2B5EF4-FFF2-40B4-BE49-F238E27FC236}">
                <a16:creationId xmlns:a16="http://schemas.microsoft.com/office/drawing/2014/main" id="{097F7249-B2B8-2784-8F76-47E01254DFEA}"/>
              </a:ext>
            </a:extLst>
          </p:cNvPr>
          <p:cNvSpPr>
            <a:spLocks noGrp="1"/>
          </p:cNvSpPr>
          <p:nvPr>
            <p:ph type="ftr" sz="quarter" idx="3"/>
          </p:nvPr>
        </p:nvSpPr>
        <p:spPr>
          <a:xfrm>
            <a:off x="1053192" y="6471404"/>
            <a:ext cx="1197878" cy="295918"/>
          </a:xfrm>
          <a:prstGeom prst="rect">
            <a:avLst/>
          </a:prstGeom>
        </p:spPr>
        <p:txBody>
          <a:bodyPr/>
          <a:lstStyle>
            <a:lvl1pPr>
              <a:defRPr sz="1000" b="1"/>
            </a:lvl1pPr>
          </a:lstStyle>
          <a:p>
            <a:r>
              <a:rPr lang="et-EE" dirty="0"/>
              <a:t>HARKU VALD</a:t>
            </a:r>
          </a:p>
        </p:txBody>
      </p:sp>
    </p:spTree>
    <p:extLst>
      <p:ext uri="{BB962C8B-B14F-4D97-AF65-F5344CB8AC3E}">
        <p14:creationId xmlns:p14="http://schemas.microsoft.com/office/powerpoint/2010/main" val="807978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50352-D3C8-460F-2952-22624C5FEED5}"/>
              </a:ext>
            </a:extLst>
          </p:cNvPr>
          <p:cNvSpPr>
            <a:spLocks noGrp="1"/>
          </p:cNvSpPr>
          <p:nvPr>
            <p:ph type="ctrTitle"/>
          </p:nvPr>
        </p:nvSpPr>
        <p:spPr/>
        <p:txBody>
          <a:bodyPr/>
          <a:lstStyle/>
          <a:p>
            <a:r>
              <a:rPr lang="et-EE" sz="4000" b="1" u="none" strike="noStrike" dirty="0">
                <a:solidFill>
                  <a:srgbClr val="3C4445"/>
                </a:solidFill>
                <a:effectLst/>
              </a:rPr>
              <a:t>Paindlikud lahendused hariduses – võtmeks haridusvõrk</a:t>
            </a:r>
            <a:endParaRPr lang="et-EE" sz="4000" dirty="0"/>
          </a:p>
        </p:txBody>
      </p:sp>
      <p:sp>
        <p:nvSpPr>
          <p:cNvPr id="3" name="Subtitle 2">
            <a:extLst>
              <a:ext uri="{FF2B5EF4-FFF2-40B4-BE49-F238E27FC236}">
                <a16:creationId xmlns:a16="http://schemas.microsoft.com/office/drawing/2014/main" id="{CEF72DF6-8792-5D32-99EC-A4DA62920021}"/>
              </a:ext>
            </a:extLst>
          </p:cNvPr>
          <p:cNvSpPr>
            <a:spLocks noGrp="1"/>
          </p:cNvSpPr>
          <p:nvPr>
            <p:ph type="subTitle" idx="1"/>
          </p:nvPr>
        </p:nvSpPr>
        <p:spPr>
          <a:xfrm>
            <a:off x="1524000" y="3668945"/>
            <a:ext cx="9144000" cy="1655762"/>
          </a:xfrm>
        </p:spPr>
        <p:txBody>
          <a:bodyPr/>
          <a:lstStyle/>
          <a:p>
            <a:r>
              <a:rPr lang="et-EE" dirty="0"/>
              <a:t>Töötuba</a:t>
            </a:r>
          </a:p>
          <a:p>
            <a:endParaRPr lang="et-EE" dirty="0"/>
          </a:p>
          <a:p>
            <a:r>
              <a:rPr lang="et-EE" dirty="0"/>
              <a:t>Tabasalu</a:t>
            </a:r>
          </a:p>
          <a:p>
            <a:r>
              <a:rPr lang="et-EE" dirty="0"/>
              <a:t>20. oktoober 2023</a:t>
            </a:r>
          </a:p>
        </p:txBody>
      </p:sp>
    </p:spTree>
    <p:extLst>
      <p:ext uri="{BB962C8B-B14F-4D97-AF65-F5344CB8AC3E}">
        <p14:creationId xmlns:p14="http://schemas.microsoft.com/office/powerpoint/2010/main" val="559407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22333-D2DE-4EEB-9A50-EB20903F6D1B}"/>
              </a:ext>
            </a:extLst>
          </p:cNvPr>
          <p:cNvSpPr>
            <a:spLocks noGrp="1"/>
          </p:cNvSpPr>
          <p:nvPr>
            <p:ph type="title"/>
          </p:nvPr>
        </p:nvSpPr>
        <p:spPr/>
        <p:txBody>
          <a:bodyPr/>
          <a:lstStyle/>
          <a:p>
            <a:r>
              <a:rPr lang="en-US" sz="3200" b="1" dirty="0" err="1"/>
              <a:t>Koolikohtade</a:t>
            </a:r>
            <a:r>
              <a:rPr lang="en-US" sz="3200" b="1" dirty="0"/>
              <a:t> </a:t>
            </a:r>
            <a:r>
              <a:rPr lang="en-US" sz="3200" b="1" dirty="0" err="1"/>
              <a:t>jagamise</a:t>
            </a:r>
            <a:r>
              <a:rPr lang="en-US" sz="3200" b="1" dirty="0"/>
              <a:t> </a:t>
            </a:r>
            <a:r>
              <a:rPr lang="en-US" sz="3200" b="1" dirty="0" err="1"/>
              <a:t>hea</a:t>
            </a:r>
            <a:r>
              <a:rPr lang="en-US" sz="3200" b="1" dirty="0"/>
              <a:t> </a:t>
            </a:r>
            <a:r>
              <a:rPr lang="en-US" sz="3200" b="1" dirty="0" err="1"/>
              <a:t>praktika</a:t>
            </a:r>
            <a:endParaRPr lang="en-150" sz="3200" b="1" dirty="0"/>
          </a:p>
        </p:txBody>
      </p:sp>
      <p:sp>
        <p:nvSpPr>
          <p:cNvPr id="3" name="Content Placeholder 2">
            <a:extLst>
              <a:ext uri="{FF2B5EF4-FFF2-40B4-BE49-F238E27FC236}">
                <a16:creationId xmlns:a16="http://schemas.microsoft.com/office/drawing/2014/main" id="{2C9F58A9-7971-406E-9EB9-C7BEBA419F95}"/>
              </a:ext>
            </a:extLst>
          </p:cNvPr>
          <p:cNvSpPr>
            <a:spLocks noGrp="1"/>
          </p:cNvSpPr>
          <p:nvPr>
            <p:ph idx="1"/>
          </p:nvPr>
        </p:nvSpPr>
        <p:spPr/>
        <p:txBody>
          <a:bodyPr/>
          <a:lstStyle/>
          <a:p>
            <a:r>
              <a:rPr lang="et-EE" sz="2000" u="sng" dirty="0"/>
              <a:t>K</a:t>
            </a:r>
            <a:r>
              <a:rPr lang="et-EE" sz="2000" dirty="0"/>
              <a:t>oolikohtade jagamine arvestab erinevustega perede valiku tegemise võimekuses</a:t>
            </a:r>
          </a:p>
          <a:p>
            <a:r>
              <a:rPr lang="et-EE" sz="2000" dirty="0"/>
              <a:t>Koolidel puudub vabadus õpilasi valida või see on piiratud - vältimaks nn kooreriisumist </a:t>
            </a:r>
          </a:p>
          <a:p>
            <a:r>
              <a:rPr lang="et-EE" sz="2000" dirty="0"/>
              <a:t>Tsentraalsee andmekoja loomine: </a:t>
            </a:r>
          </a:p>
          <a:p>
            <a:pPr marL="914400" lvl="1" indent="-457200">
              <a:buAutoNum type="arabicParenR"/>
            </a:pPr>
            <a:r>
              <a:rPr lang="et-EE" sz="2000" dirty="0"/>
              <a:t>Tsentraalne </a:t>
            </a:r>
            <a:r>
              <a:rPr lang="et-EE" sz="2000" b="1" dirty="0"/>
              <a:t>perede eelistuste</a:t>
            </a:r>
            <a:r>
              <a:rPr lang="et-EE" sz="2000" dirty="0"/>
              <a:t> kogumine (piirkondlikult, mitte koolide põhiselt) </a:t>
            </a:r>
          </a:p>
          <a:p>
            <a:pPr marL="914400" lvl="1" indent="-457200">
              <a:buAutoNum type="arabicParenR"/>
            </a:pPr>
            <a:r>
              <a:rPr lang="et-EE" sz="2000" dirty="0"/>
              <a:t>Ühtsed ja koolide-ülesed </a:t>
            </a:r>
            <a:r>
              <a:rPr lang="et-EE" sz="2000" b="1" dirty="0"/>
              <a:t>prioriteedid</a:t>
            </a:r>
            <a:r>
              <a:rPr lang="et-EE" sz="2000" dirty="0"/>
              <a:t>. Tavapäraselt on need seotud mõne ühiskondlikult olulise põhimõttega nagu näiteks kodulähedus, sama pere lapsed ühes koolis koos (nagu nt PGS suuniseid annab) või nõrgemate aitamine. </a:t>
            </a:r>
          </a:p>
          <a:p>
            <a:pPr marL="914400" lvl="1" indent="-457200">
              <a:buAutoNum type="arabicParenR"/>
            </a:pPr>
            <a:r>
              <a:rPr lang="et-EE" sz="2000" dirty="0"/>
              <a:t>Koolikohad tuleks ühes piirkonnas jagada kõik korraga, sh munitsipaal- kui erakoolide kohad.</a:t>
            </a:r>
            <a:endParaRPr lang="et-EE" sz="2000" u="sng" dirty="0"/>
          </a:p>
          <a:p>
            <a:pPr marL="914400" lvl="1" indent="-457200">
              <a:buAutoNum type="arabicParenR"/>
            </a:pPr>
            <a:r>
              <a:rPr lang="et-EE" sz="2000" dirty="0"/>
              <a:t>Kooli omanik (riik, kohalik omavalitsus) tagab, et valikuid oleks. </a:t>
            </a:r>
          </a:p>
        </p:txBody>
      </p:sp>
    </p:spTree>
    <p:extLst>
      <p:ext uri="{BB962C8B-B14F-4D97-AF65-F5344CB8AC3E}">
        <p14:creationId xmlns:p14="http://schemas.microsoft.com/office/powerpoint/2010/main" val="426288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5DFAC-92D4-4D82-ACF4-CA873379065B}"/>
              </a:ext>
            </a:extLst>
          </p:cNvPr>
          <p:cNvSpPr>
            <a:spLocks noGrp="1"/>
          </p:cNvSpPr>
          <p:nvPr>
            <p:ph type="title"/>
          </p:nvPr>
        </p:nvSpPr>
        <p:spPr>
          <a:xfrm>
            <a:off x="838200" y="423126"/>
            <a:ext cx="10515600" cy="984173"/>
          </a:xfrm>
        </p:spPr>
        <p:txBody>
          <a:bodyPr/>
          <a:lstStyle/>
          <a:p>
            <a:r>
              <a:rPr lang="en-US" sz="3200" dirty="0" err="1"/>
              <a:t>Küsimused</a:t>
            </a:r>
            <a:r>
              <a:rPr lang="en-US" sz="3200" dirty="0"/>
              <a:t> </a:t>
            </a:r>
            <a:r>
              <a:rPr lang="en-US" sz="3200" dirty="0" err="1"/>
              <a:t>laudkondadele</a:t>
            </a:r>
            <a:endParaRPr lang="en-150" sz="3200" dirty="0"/>
          </a:p>
        </p:txBody>
      </p:sp>
      <p:sp>
        <p:nvSpPr>
          <p:cNvPr id="3" name="Content Placeholder 2">
            <a:extLst>
              <a:ext uri="{FF2B5EF4-FFF2-40B4-BE49-F238E27FC236}">
                <a16:creationId xmlns:a16="http://schemas.microsoft.com/office/drawing/2014/main" id="{4FDDAF69-DF1A-4D27-BD81-01B56388DA84}"/>
              </a:ext>
            </a:extLst>
          </p:cNvPr>
          <p:cNvSpPr>
            <a:spLocks noGrp="1"/>
          </p:cNvSpPr>
          <p:nvPr>
            <p:ph idx="1"/>
          </p:nvPr>
        </p:nvSpPr>
        <p:spPr>
          <a:xfrm>
            <a:off x="682083" y="1513390"/>
            <a:ext cx="10515600" cy="4351338"/>
          </a:xfrm>
        </p:spPr>
        <p:txBody>
          <a:bodyPr/>
          <a:lstStyle/>
          <a:p>
            <a:pPr marL="514350" indent="-514350">
              <a:buFont typeface="+mj-lt"/>
              <a:buAutoNum type="arabicPeriod"/>
            </a:pPr>
            <a:r>
              <a:rPr lang="et-EE" dirty="0"/>
              <a:t>Milline peaks olema progümnaasiumi õppe- ja töökorraldus? Mille poolest see erineb nn tavakooli hariduskorraldusest? (laua juht: Marika Saar)</a:t>
            </a:r>
          </a:p>
          <a:p>
            <a:pPr marL="514350" indent="-514350">
              <a:buFont typeface="+mj-lt"/>
              <a:buAutoNum type="arabicPeriod"/>
            </a:pPr>
            <a:r>
              <a:rPr lang="et-EE" dirty="0"/>
              <a:t>Millised on progümnaasiumite loomise võimalused ja ohud? (laua juht: Katrin Krause)</a:t>
            </a:r>
          </a:p>
          <a:p>
            <a:pPr marL="514350" indent="-514350">
              <a:buFont typeface="+mj-lt"/>
              <a:buAutoNum type="arabicPeriod"/>
            </a:pPr>
            <a:r>
              <a:rPr lang="et-EE" dirty="0"/>
              <a:t>Mille alusel lapsevanemad teevad koolivalikuid ning kuidas neid toetada koolivaliku tegemisel? (laua juht: Triin Lauri)</a:t>
            </a:r>
          </a:p>
          <a:p>
            <a:pPr marL="514350" indent="-514350">
              <a:buFont typeface="+mj-lt"/>
              <a:buAutoNum type="arabicPeriod"/>
            </a:pPr>
            <a:r>
              <a:rPr lang="et-EE" dirty="0"/>
              <a:t>Kuidas suurendada koostööd omavalitsuste üleselt koolivõrgu planeerimisel? Millised on peamised takistused omavalitsuste üleseks koostööks? (laua juht: Mihkel Laan)</a:t>
            </a:r>
          </a:p>
          <a:p>
            <a:pPr marL="0" indent="0">
              <a:buNone/>
            </a:pPr>
            <a:r>
              <a:rPr lang="en-150" dirty="0"/>
              <a:t> </a:t>
            </a:r>
          </a:p>
          <a:p>
            <a:endParaRPr lang="en-150" dirty="0"/>
          </a:p>
        </p:txBody>
      </p:sp>
    </p:spTree>
    <p:extLst>
      <p:ext uri="{BB962C8B-B14F-4D97-AF65-F5344CB8AC3E}">
        <p14:creationId xmlns:p14="http://schemas.microsoft.com/office/powerpoint/2010/main" val="1275907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9777A-8520-5F75-D454-0CC0CEB0EAB0}"/>
              </a:ext>
            </a:extLst>
          </p:cNvPr>
          <p:cNvSpPr>
            <a:spLocks noGrp="1"/>
          </p:cNvSpPr>
          <p:nvPr>
            <p:ph type="title"/>
          </p:nvPr>
        </p:nvSpPr>
        <p:spPr/>
        <p:txBody>
          <a:bodyPr/>
          <a:lstStyle/>
          <a:p>
            <a:br>
              <a:rPr lang="en-EE" dirty="0"/>
            </a:br>
            <a:r>
              <a:rPr lang="en-EE" dirty="0"/>
              <a:t>Töötoa arutelude juhid</a:t>
            </a:r>
          </a:p>
        </p:txBody>
      </p:sp>
      <p:sp>
        <p:nvSpPr>
          <p:cNvPr id="3" name="Content Placeholder 2">
            <a:extLst>
              <a:ext uri="{FF2B5EF4-FFF2-40B4-BE49-F238E27FC236}">
                <a16:creationId xmlns:a16="http://schemas.microsoft.com/office/drawing/2014/main" id="{46A3E71D-F8F5-4E64-B251-09D5162E94DA}"/>
              </a:ext>
            </a:extLst>
          </p:cNvPr>
          <p:cNvSpPr>
            <a:spLocks noGrp="1"/>
          </p:cNvSpPr>
          <p:nvPr>
            <p:ph idx="1"/>
          </p:nvPr>
        </p:nvSpPr>
        <p:spPr/>
        <p:txBody>
          <a:bodyPr/>
          <a:lstStyle/>
          <a:p>
            <a:endParaRPr lang="en-EE" dirty="0"/>
          </a:p>
          <a:p>
            <a:r>
              <a:rPr lang="en-GB" dirty="0"/>
              <a:t>Katrin Krause, </a:t>
            </a:r>
            <a:r>
              <a:rPr lang="en-GB" dirty="0" err="1"/>
              <a:t>Harku</a:t>
            </a:r>
            <a:r>
              <a:rPr lang="en-GB" dirty="0"/>
              <a:t> </a:t>
            </a:r>
            <a:r>
              <a:rPr lang="en-GB" dirty="0" err="1"/>
              <a:t>vallavanem</a:t>
            </a:r>
            <a:endParaRPr lang="en-GB" dirty="0"/>
          </a:p>
          <a:p>
            <a:r>
              <a:rPr lang="en-GB" dirty="0" err="1"/>
              <a:t>Triin</a:t>
            </a:r>
            <a:r>
              <a:rPr lang="en-GB" dirty="0"/>
              <a:t> Lauri, </a:t>
            </a:r>
            <a:r>
              <a:rPr lang="en-GB" dirty="0" err="1"/>
              <a:t>Tallinna</a:t>
            </a:r>
            <a:r>
              <a:rPr lang="en-GB" dirty="0"/>
              <a:t> </a:t>
            </a:r>
            <a:r>
              <a:rPr lang="en-GB" dirty="0" err="1"/>
              <a:t>Ülikooli</a:t>
            </a:r>
            <a:r>
              <a:rPr lang="en-GB" dirty="0"/>
              <a:t> </a:t>
            </a:r>
            <a:r>
              <a:rPr lang="en-GB" dirty="0" err="1"/>
              <a:t>avaliku</a:t>
            </a:r>
            <a:r>
              <a:rPr lang="en-GB" dirty="0"/>
              <a:t> </a:t>
            </a:r>
            <a:r>
              <a:rPr lang="en-GB" dirty="0" err="1"/>
              <a:t>poliitika</a:t>
            </a:r>
            <a:r>
              <a:rPr lang="en-GB" dirty="0"/>
              <a:t> </a:t>
            </a:r>
            <a:r>
              <a:rPr lang="en-GB" dirty="0" err="1"/>
              <a:t>dotsent</a:t>
            </a:r>
            <a:endParaRPr lang="en-GB" dirty="0"/>
          </a:p>
          <a:p>
            <a:r>
              <a:rPr lang="en-GB" dirty="0"/>
              <a:t>Marika Saar, </a:t>
            </a:r>
            <a:r>
              <a:rPr lang="en-GB" dirty="0" err="1"/>
              <a:t>omavalitsusekspert</a:t>
            </a:r>
            <a:r>
              <a:rPr lang="en-GB" dirty="0"/>
              <a:t>, Elva </a:t>
            </a:r>
            <a:r>
              <a:rPr lang="en-GB" dirty="0" err="1"/>
              <a:t>vallavolikogu</a:t>
            </a:r>
            <a:r>
              <a:rPr lang="en-GB" dirty="0"/>
              <a:t> </a:t>
            </a:r>
            <a:r>
              <a:rPr lang="en-GB" dirty="0" err="1"/>
              <a:t>liige</a:t>
            </a:r>
            <a:endParaRPr lang="en-GB" dirty="0"/>
          </a:p>
          <a:p>
            <a:r>
              <a:rPr lang="en-GB" dirty="0" err="1"/>
              <a:t>Mihkel</a:t>
            </a:r>
            <a:r>
              <a:rPr lang="en-GB" dirty="0"/>
              <a:t> </a:t>
            </a:r>
            <a:r>
              <a:rPr lang="en-GB" dirty="0" err="1"/>
              <a:t>Laan</a:t>
            </a:r>
            <a:r>
              <a:rPr lang="en-GB" dirty="0"/>
              <a:t>, Cumulus Consulting </a:t>
            </a:r>
            <a:r>
              <a:rPr lang="en-GB" dirty="0" err="1"/>
              <a:t>juhatuse</a:t>
            </a:r>
            <a:r>
              <a:rPr lang="en-GB" dirty="0"/>
              <a:t> </a:t>
            </a:r>
            <a:r>
              <a:rPr lang="en-GB" dirty="0" err="1"/>
              <a:t>liige</a:t>
            </a:r>
            <a:endParaRPr lang="en-GB" dirty="0"/>
          </a:p>
          <a:p>
            <a:pPr marL="0" indent="0">
              <a:buNone/>
            </a:pPr>
            <a:endParaRPr lang="en-EE" dirty="0"/>
          </a:p>
        </p:txBody>
      </p:sp>
    </p:spTree>
    <p:extLst>
      <p:ext uri="{BB962C8B-B14F-4D97-AF65-F5344CB8AC3E}">
        <p14:creationId xmlns:p14="http://schemas.microsoft.com/office/powerpoint/2010/main" val="1849882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09512-BD17-40DE-A3E0-9403F18020AD}"/>
              </a:ext>
            </a:extLst>
          </p:cNvPr>
          <p:cNvSpPr>
            <a:spLocks noGrp="1"/>
          </p:cNvSpPr>
          <p:nvPr>
            <p:ph type="title"/>
          </p:nvPr>
        </p:nvSpPr>
        <p:spPr>
          <a:xfrm>
            <a:off x="838200" y="365125"/>
            <a:ext cx="10515600" cy="1062231"/>
          </a:xfrm>
        </p:spPr>
        <p:txBody>
          <a:bodyPr/>
          <a:lstStyle/>
          <a:p>
            <a:r>
              <a:rPr lang="et-EE" sz="3200" b="1" dirty="0"/>
              <a:t>Õpilaste arv III kooliastmes kooli asukoha alusel õppeaastal 2022/2023 </a:t>
            </a:r>
          </a:p>
        </p:txBody>
      </p:sp>
      <p:graphicFrame>
        <p:nvGraphicFramePr>
          <p:cNvPr id="4" name="Chart 3">
            <a:extLst>
              <a:ext uri="{FF2B5EF4-FFF2-40B4-BE49-F238E27FC236}">
                <a16:creationId xmlns:a16="http://schemas.microsoft.com/office/drawing/2014/main" id="{A27C3BAD-7948-417C-B5E5-7C5B5802C7DD}"/>
              </a:ext>
            </a:extLst>
          </p:cNvPr>
          <p:cNvGraphicFramePr/>
          <p:nvPr>
            <p:extLst>
              <p:ext uri="{D42A27DB-BD31-4B8C-83A1-F6EECF244321}">
                <p14:modId xmlns:p14="http://schemas.microsoft.com/office/powerpoint/2010/main" val="3849648446"/>
              </p:ext>
            </p:extLst>
          </p:nvPr>
        </p:nvGraphicFramePr>
        <p:xfrm>
          <a:off x="960863" y="1349297"/>
          <a:ext cx="9610493" cy="54306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4066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4EE1E-9386-C948-3E74-C444A33A6EB7}"/>
              </a:ext>
            </a:extLst>
          </p:cNvPr>
          <p:cNvSpPr>
            <a:spLocks noGrp="1"/>
          </p:cNvSpPr>
          <p:nvPr>
            <p:ph type="title"/>
          </p:nvPr>
        </p:nvSpPr>
        <p:spPr>
          <a:xfrm>
            <a:off x="7839308" y="2103436"/>
            <a:ext cx="4560598" cy="1325563"/>
          </a:xfrm>
        </p:spPr>
        <p:txBody>
          <a:bodyPr/>
          <a:lstStyle/>
          <a:p>
            <a:r>
              <a:rPr lang="en-GB" sz="3200" b="1" dirty="0" err="1"/>
              <a:t>Õpilasrände</a:t>
            </a:r>
            <a:r>
              <a:rPr lang="en-GB" sz="3200" b="1" dirty="0"/>
              <a:t> </a:t>
            </a:r>
            <a:r>
              <a:rPr lang="en-GB" sz="3200" b="1" dirty="0" err="1"/>
              <a:t>saldo</a:t>
            </a:r>
            <a:r>
              <a:rPr lang="en-GB" sz="3200" b="1" dirty="0"/>
              <a:t> </a:t>
            </a:r>
            <a:r>
              <a:rPr lang="en-GB" sz="3200" b="1" dirty="0" err="1"/>
              <a:t>Harjumaal</a:t>
            </a:r>
            <a:r>
              <a:rPr lang="en-GB" sz="3200" b="1" dirty="0"/>
              <a:t>, III </a:t>
            </a:r>
            <a:r>
              <a:rPr lang="en-GB" sz="3200" b="1" dirty="0" err="1"/>
              <a:t>kooliaste</a:t>
            </a:r>
            <a:r>
              <a:rPr lang="en-GB" sz="3200" b="1" dirty="0"/>
              <a:t>, </a:t>
            </a:r>
            <a:br>
              <a:rPr lang="en-GB" sz="3200" b="1" dirty="0"/>
            </a:br>
            <a:r>
              <a:rPr lang="en-GB" sz="3200" b="1" dirty="0" err="1"/>
              <a:t>õa</a:t>
            </a:r>
            <a:r>
              <a:rPr lang="en-GB" sz="3200" b="1" dirty="0"/>
              <a:t> 2022/2023 </a:t>
            </a:r>
            <a:endParaRPr lang="en-EE" sz="3200" b="1" dirty="0"/>
          </a:p>
        </p:txBody>
      </p:sp>
      <p:graphicFrame>
        <p:nvGraphicFramePr>
          <p:cNvPr id="4" name="Chart 3">
            <a:extLst>
              <a:ext uri="{FF2B5EF4-FFF2-40B4-BE49-F238E27FC236}">
                <a16:creationId xmlns:a16="http://schemas.microsoft.com/office/drawing/2014/main" id="{D913C69C-646F-2524-2637-BBC198B5BA21}"/>
              </a:ext>
            </a:extLst>
          </p:cNvPr>
          <p:cNvGraphicFramePr/>
          <p:nvPr>
            <p:extLst>
              <p:ext uri="{D42A27DB-BD31-4B8C-83A1-F6EECF244321}">
                <p14:modId xmlns:p14="http://schemas.microsoft.com/office/powerpoint/2010/main" val="1196622328"/>
              </p:ext>
            </p:extLst>
          </p:nvPr>
        </p:nvGraphicFramePr>
        <p:xfrm>
          <a:off x="0" y="1"/>
          <a:ext cx="7672040" cy="6857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50470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0D531-3C3D-9B2E-9778-E3EF831A1405}"/>
              </a:ext>
            </a:extLst>
          </p:cNvPr>
          <p:cNvSpPr>
            <a:spLocks noGrp="1"/>
          </p:cNvSpPr>
          <p:nvPr>
            <p:ph type="title"/>
          </p:nvPr>
        </p:nvSpPr>
        <p:spPr>
          <a:xfrm>
            <a:off x="838200" y="365126"/>
            <a:ext cx="10515600" cy="616182"/>
          </a:xfrm>
        </p:spPr>
        <p:txBody>
          <a:bodyPr/>
          <a:lstStyle/>
          <a:p>
            <a:r>
              <a:rPr lang="en-GB" sz="3200" b="1" dirty="0" err="1"/>
              <a:t>Harjumaa</a:t>
            </a:r>
            <a:r>
              <a:rPr lang="en-GB" sz="3200" b="1" dirty="0"/>
              <a:t> </a:t>
            </a:r>
            <a:r>
              <a:rPr lang="en-GB" sz="3200" b="1" dirty="0" err="1"/>
              <a:t>õpilaste</a:t>
            </a:r>
            <a:r>
              <a:rPr lang="en-GB" sz="3200" b="1" dirty="0"/>
              <a:t> </a:t>
            </a:r>
            <a:r>
              <a:rPr lang="en-GB" sz="3200" b="1" dirty="0" err="1"/>
              <a:t>arv</a:t>
            </a:r>
            <a:r>
              <a:rPr lang="en-GB" sz="3200" b="1" dirty="0"/>
              <a:t> </a:t>
            </a:r>
            <a:r>
              <a:rPr lang="en-GB" sz="3200" b="1" dirty="0" err="1"/>
              <a:t>Tallinna</a:t>
            </a:r>
            <a:r>
              <a:rPr lang="en-GB" sz="3200" b="1" dirty="0"/>
              <a:t> </a:t>
            </a:r>
            <a:r>
              <a:rPr lang="en-GB" sz="3200" b="1" dirty="0" err="1"/>
              <a:t>koolides</a:t>
            </a:r>
            <a:r>
              <a:rPr lang="en-GB" sz="3200" b="1" dirty="0"/>
              <a:t>, III </a:t>
            </a:r>
            <a:r>
              <a:rPr lang="en-GB" sz="3200" b="1" dirty="0" err="1"/>
              <a:t>kooliaste</a:t>
            </a:r>
            <a:r>
              <a:rPr lang="en-GB" sz="3200" b="1" dirty="0"/>
              <a:t> </a:t>
            </a:r>
            <a:endParaRPr lang="en-EE" sz="3200" b="1" dirty="0"/>
          </a:p>
        </p:txBody>
      </p:sp>
      <p:graphicFrame>
        <p:nvGraphicFramePr>
          <p:cNvPr id="4" name="Chart 3">
            <a:extLst>
              <a:ext uri="{FF2B5EF4-FFF2-40B4-BE49-F238E27FC236}">
                <a16:creationId xmlns:a16="http://schemas.microsoft.com/office/drawing/2014/main" id="{1951D0A1-D4E5-4677-95C9-FC067FCCDE54}"/>
              </a:ext>
            </a:extLst>
          </p:cNvPr>
          <p:cNvGraphicFramePr/>
          <p:nvPr>
            <p:extLst>
              <p:ext uri="{D42A27DB-BD31-4B8C-83A1-F6EECF244321}">
                <p14:modId xmlns:p14="http://schemas.microsoft.com/office/powerpoint/2010/main" val="1077635004"/>
              </p:ext>
            </p:extLst>
          </p:nvPr>
        </p:nvGraphicFramePr>
        <p:xfrm>
          <a:off x="936470" y="981308"/>
          <a:ext cx="8441706" cy="58766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79755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95209-4271-CE65-373A-506C35F3562D}"/>
              </a:ext>
            </a:extLst>
          </p:cNvPr>
          <p:cNvSpPr>
            <a:spLocks noGrp="1"/>
          </p:cNvSpPr>
          <p:nvPr>
            <p:ph type="title"/>
          </p:nvPr>
        </p:nvSpPr>
        <p:spPr>
          <a:xfrm>
            <a:off x="838200" y="365125"/>
            <a:ext cx="10515600" cy="1325563"/>
          </a:xfrm>
        </p:spPr>
        <p:txBody>
          <a:bodyPr/>
          <a:lstStyle/>
          <a:p>
            <a:r>
              <a:rPr lang="en-EE" sz="3200" b="1" dirty="0"/>
              <a:t>3 kokkuvõtvat mõtet</a:t>
            </a:r>
          </a:p>
        </p:txBody>
      </p:sp>
      <p:sp>
        <p:nvSpPr>
          <p:cNvPr id="3" name="Content Placeholder 2">
            <a:extLst>
              <a:ext uri="{FF2B5EF4-FFF2-40B4-BE49-F238E27FC236}">
                <a16:creationId xmlns:a16="http://schemas.microsoft.com/office/drawing/2014/main" id="{DE34E02B-806F-EBD8-1E25-C98110FFF190}"/>
              </a:ext>
            </a:extLst>
          </p:cNvPr>
          <p:cNvSpPr>
            <a:spLocks noGrp="1"/>
          </p:cNvSpPr>
          <p:nvPr>
            <p:ph idx="1"/>
          </p:nvPr>
        </p:nvSpPr>
        <p:spPr>
          <a:xfrm>
            <a:off x="838200" y="1286785"/>
            <a:ext cx="10614102" cy="4612210"/>
          </a:xfrm>
        </p:spPr>
        <p:txBody>
          <a:bodyPr/>
          <a:lstStyle/>
          <a:p>
            <a:pPr marL="342900" lvl="0" indent="-342900" algn="just" rtl="0">
              <a:lnSpc>
                <a:spcPct val="107000"/>
              </a:lnSpc>
              <a:buFont typeface="+mj-lt"/>
              <a:buAutoNum type="arabicParenR"/>
            </a:pPr>
            <a:r>
              <a:rPr lang="et-EE" sz="1700" dirty="0">
                <a:effectLst/>
                <a:latin typeface="+mj-lt"/>
                <a:ea typeface="Avenir" panose="02000503020000020003" pitchFamily="2" charset="0"/>
                <a:cs typeface="Avenir" panose="02000503020000020003" pitchFamily="2" charset="0"/>
              </a:rPr>
              <a:t>Puhta progümnaasiumi loomise teema võiks demograafiast lähtuvalt aktuaalne olla </a:t>
            </a:r>
            <a:r>
              <a:rPr lang="et-EE" sz="1700" b="1" dirty="0">
                <a:effectLst/>
                <a:latin typeface="+mj-lt"/>
                <a:ea typeface="Avenir" panose="02000503020000020003" pitchFamily="2" charset="0"/>
                <a:cs typeface="Avenir" panose="02000503020000020003" pitchFamily="2" charset="0"/>
              </a:rPr>
              <a:t>eelkõige 7-8 suuremas Harjumaa omavalitsuses</a:t>
            </a:r>
            <a:r>
              <a:rPr lang="et-EE" sz="1700" dirty="0">
                <a:effectLst/>
                <a:latin typeface="+mj-lt"/>
                <a:ea typeface="Avenir" panose="02000503020000020003" pitchFamily="2" charset="0"/>
                <a:cs typeface="Avenir" panose="02000503020000020003" pitchFamily="2" charset="0"/>
              </a:rPr>
              <a:t>. Väiksemate </a:t>
            </a:r>
            <a:r>
              <a:rPr lang="et-EE" sz="1700" dirty="0" err="1">
                <a:effectLst/>
                <a:latin typeface="+mj-lt"/>
                <a:ea typeface="Avenir" panose="02000503020000020003" pitchFamily="2" charset="0"/>
                <a:cs typeface="Avenir" panose="02000503020000020003" pitchFamily="2" charset="0"/>
              </a:rPr>
              <a:t>KOVide</a:t>
            </a:r>
            <a:r>
              <a:rPr lang="et-EE" sz="1700" dirty="0">
                <a:effectLst/>
                <a:latin typeface="+mj-lt"/>
                <a:ea typeface="Avenir" panose="02000503020000020003" pitchFamily="2" charset="0"/>
                <a:cs typeface="Avenir" panose="02000503020000020003" pitchFamily="2" charset="0"/>
              </a:rPr>
              <a:t> puhul pole III kooliastme õpilaste arv kokku piisavalt suur, et eraldi progümnaasiumi loomine oleks otstarbekas. See aga ei välista võimalust ja tulevikku vaatavalt nõudluse vähenemise „toel“ ka vajadust III kooliastme koondamiseks ühte või mitmesse omavalitsuse suuremasse olemasolevasse kooli (kas põhikooli või gümnaasiumisse).</a:t>
            </a:r>
            <a:endParaRPr lang="en-EE" sz="1700" dirty="0">
              <a:effectLst/>
              <a:latin typeface="+mj-lt"/>
              <a:ea typeface="Calibri" panose="020F0502020204030204" pitchFamily="34" charset="0"/>
            </a:endParaRPr>
          </a:p>
          <a:p>
            <a:pPr marL="342900" lvl="0" indent="-342900" algn="just">
              <a:lnSpc>
                <a:spcPct val="107000"/>
              </a:lnSpc>
              <a:buFont typeface="+mj-lt"/>
              <a:buAutoNum type="arabicParenR"/>
            </a:pPr>
            <a:r>
              <a:rPr lang="et-EE" sz="1700" dirty="0">
                <a:effectLst/>
                <a:latin typeface="+mj-lt"/>
                <a:ea typeface="Avenir" panose="02000503020000020003" pitchFamily="2" charset="0"/>
                <a:cs typeface="Avenir" panose="02000503020000020003" pitchFamily="2" charset="0"/>
              </a:rPr>
              <a:t>Õpirände mahud III kooliastmes näitavad, et eelkõige võiks III kooliastme ühised lahendused olla teemaks </a:t>
            </a:r>
            <a:r>
              <a:rPr lang="et-EE" sz="1700" b="1" dirty="0">
                <a:effectLst/>
                <a:latin typeface="+mj-lt"/>
                <a:ea typeface="Avenir" panose="02000503020000020003" pitchFamily="2" charset="0"/>
                <a:cs typeface="Avenir" panose="02000503020000020003" pitchFamily="2" charset="0"/>
              </a:rPr>
              <a:t>Harku, Viimsi ja Saue valdade ning Tallinna linna vahel</a:t>
            </a:r>
            <a:r>
              <a:rPr lang="et-EE" sz="1700" dirty="0">
                <a:effectLst/>
                <a:latin typeface="+mj-lt"/>
                <a:ea typeface="Avenir" panose="02000503020000020003" pitchFamily="2" charset="0"/>
                <a:cs typeface="Avenir" panose="02000503020000020003" pitchFamily="2" charset="0"/>
              </a:rPr>
              <a:t>, Rae valla jätkuva kiire kasvu puhul võib koostöövajadus süveneda ka nn lõunasuunas. Seega võiks ka tulevikku vaatavalt mõelda, millised on III kooliastme võimalikud ühised (uudsed) lahendused nendes piirkondades.</a:t>
            </a:r>
            <a:endParaRPr lang="en-EE" sz="1700" dirty="0">
              <a:effectLst/>
              <a:latin typeface="+mj-lt"/>
              <a:ea typeface="Calibri" panose="020F0502020204030204" pitchFamily="34" charset="0"/>
            </a:endParaRPr>
          </a:p>
          <a:p>
            <a:pPr marL="342900" lvl="0" indent="-342900" algn="just">
              <a:lnSpc>
                <a:spcPct val="107000"/>
              </a:lnSpc>
              <a:spcAft>
                <a:spcPts val="800"/>
              </a:spcAft>
              <a:buFont typeface="+mj-lt"/>
              <a:buAutoNum type="arabicParenR"/>
            </a:pPr>
            <a:r>
              <a:rPr lang="et-EE" sz="1700" dirty="0">
                <a:effectLst/>
                <a:latin typeface="+mj-lt"/>
                <a:ea typeface="Avenir" panose="02000503020000020003" pitchFamily="2" charset="0"/>
                <a:cs typeface="Avenir" panose="02000503020000020003" pitchFamily="2" charset="0"/>
              </a:rPr>
              <a:t>Harjumaal on III kooliastme (nagu ka teiste haridusastmete) </a:t>
            </a:r>
            <a:r>
              <a:rPr lang="et-EE" sz="1700" b="1" dirty="0">
                <a:effectLst/>
                <a:latin typeface="+mj-lt"/>
                <a:ea typeface="Avenir" panose="02000503020000020003" pitchFamily="2" charset="0"/>
                <a:cs typeface="Avenir" panose="02000503020000020003" pitchFamily="2" charset="0"/>
              </a:rPr>
              <a:t>puhul tõmbekeskuseks Tallinna linn</a:t>
            </a:r>
            <a:r>
              <a:rPr lang="et-EE" sz="1700" dirty="0">
                <a:effectLst/>
                <a:latin typeface="+mj-lt"/>
                <a:ea typeface="Avenir" panose="02000503020000020003" pitchFamily="2" charset="0"/>
                <a:cs typeface="Avenir" panose="02000503020000020003" pitchFamily="2" charset="0"/>
              </a:rPr>
              <a:t>. Seega on tulevikuarengute puhul keskne küsimus, millised suunad võetakse haridusvõrgu osas ette Tallinnas. Vaieldamatult on neid kavandades aga oluline ka jätkuv koostöö kiiresti kasvanud naabritega. Kogu Eesti vaates võiks tegu olla piirkonnaga, kus nähakse ette ka uusi hariduskorralduse mudeleid, mis on teistele eeskujuks.</a:t>
            </a:r>
            <a:endParaRPr lang="en-EE" sz="1700" dirty="0">
              <a:effectLst/>
              <a:latin typeface="+mj-lt"/>
              <a:ea typeface="Calibri" panose="020F0502020204030204" pitchFamily="34" charset="0"/>
            </a:endParaRPr>
          </a:p>
          <a:p>
            <a:endParaRPr lang="en-EE" sz="1700" dirty="0">
              <a:latin typeface="+mj-lt"/>
            </a:endParaRPr>
          </a:p>
        </p:txBody>
      </p:sp>
    </p:spTree>
    <p:extLst>
      <p:ext uri="{BB962C8B-B14F-4D97-AF65-F5344CB8AC3E}">
        <p14:creationId xmlns:p14="http://schemas.microsoft.com/office/powerpoint/2010/main" val="2109921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C7B48-3A87-491D-8D84-F5E54339EE85}"/>
              </a:ext>
            </a:extLst>
          </p:cNvPr>
          <p:cNvSpPr>
            <a:spLocks noGrp="1"/>
          </p:cNvSpPr>
          <p:nvPr>
            <p:ph type="title"/>
          </p:nvPr>
        </p:nvSpPr>
        <p:spPr>
          <a:xfrm>
            <a:off x="838200" y="365125"/>
            <a:ext cx="10515600" cy="996315"/>
          </a:xfrm>
        </p:spPr>
        <p:txBody>
          <a:bodyPr/>
          <a:lstStyle/>
          <a:p>
            <a:r>
              <a:rPr lang="en-US" sz="3200" b="1" dirty="0"/>
              <a:t>PGS </a:t>
            </a:r>
            <a:r>
              <a:rPr lang="en-US" sz="3200" b="1" dirty="0" err="1"/>
              <a:t>koolikohtade</a:t>
            </a:r>
            <a:r>
              <a:rPr lang="en-US" sz="3200" b="1" dirty="0"/>
              <a:t> </a:t>
            </a:r>
            <a:r>
              <a:rPr lang="en-US" sz="3200" b="1" dirty="0" err="1"/>
              <a:t>jagamisest</a:t>
            </a:r>
            <a:endParaRPr lang="en-150" sz="3200" b="1" dirty="0"/>
          </a:p>
        </p:txBody>
      </p:sp>
      <p:sp>
        <p:nvSpPr>
          <p:cNvPr id="3" name="Content Placeholder 2">
            <a:extLst>
              <a:ext uri="{FF2B5EF4-FFF2-40B4-BE49-F238E27FC236}">
                <a16:creationId xmlns:a16="http://schemas.microsoft.com/office/drawing/2014/main" id="{93293FE4-B215-4A34-AF57-1322996FCBE7}"/>
              </a:ext>
            </a:extLst>
          </p:cNvPr>
          <p:cNvSpPr>
            <a:spLocks noGrp="1"/>
          </p:cNvSpPr>
          <p:nvPr>
            <p:ph idx="1"/>
          </p:nvPr>
        </p:nvSpPr>
        <p:spPr>
          <a:xfrm>
            <a:off x="838200" y="1361440"/>
            <a:ext cx="10515600" cy="4351338"/>
          </a:xfrm>
        </p:spPr>
        <p:txBody>
          <a:bodyPr/>
          <a:lstStyle/>
          <a:p>
            <a:r>
              <a:rPr lang="et-EE" sz="2000" dirty="0"/>
              <a:t>Tänane PGS sätestab: </a:t>
            </a:r>
            <a:endParaRPr lang="en-150" sz="2000" dirty="0"/>
          </a:p>
          <a:p>
            <a:pPr marL="0" indent="0">
              <a:buNone/>
            </a:pPr>
            <a:r>
              <a:rPr lang="et-EE" sz="2000" dirty="0"/>
              <a:t>§ 10.   Valla või linna kohustus koolikohustuse täitmiseks võimaluste loomisel</a:t>
            </a:r>
            <a:endParaRPr lang="en-150" sz="2000" dirty="0"/>
          </a:p>
          <a:p>
            <a:pPr marL="0" indent="0">
              <a:buNone/>
            </a:pPr>
            <a:r>
              <a:rPr lang="et-EE" sz="2000" dirty="0"/>
              <a:t> (1) </a:t>
            </a:r>
            <a:r>
              <a:rPr lang="et-EE" sz="2000" b="1" dirty="0"/>
              <a:t>Vald või linn tagab koolikohustuslikule isikule, kelle elukoht asub selle valla või linna haldusterritooriumil, võimaluse omandada põhiharidus</a:t>
            </a:r>
            <a:r>
              <a:rPr lang="et-EE" sz="2000" dirty="0"/>
              <a:t>. Igale koolikohustuslikule isikule … põhihariduse omandamise võimaluse tagamiseks kehtestab valla- või linnavalitsus </a:t>
            </a:r>
            <a:r>
              <a:rPr lang="et-EE" sz="2000" b="1" dirty="0"/>
              <a:t>elukohajärgse munitsipaalkooli (edaspidi elukohajärgne kool) määramise tingimused ja korra</a:t>
            </a:r>
            <a:r>
              <a:rPr lang="et-EE" sz="2000" dirty="0"/>
              <a:t>. Valla- või linnavalitsus arvestab elukohajärgse kooli määramisel oluliste asjaoludena </a:t>
            </a:r>
            <a:r>
              <a:rPr lang="et-EE" sz="2000" b="1" dirty="0"/>
              <a:t>esmajärjekorras õpilase elukoha lähedust koolile, sama pere teiste laste õppimist samas koolis ja võimaluse korral vanemate soove</a:t>
            </a:r>
            <a:r>
              <a:rPr lang="et-EE" sz="2000" dirty="0"/>
              <a:t>.</a:t>
            </a:r>
            <a:endParaRPr lang="en-150" sz="2000" dirty="0"/>
          </a:p>
          <a:p>
            <a:pPr marL="0" indent="0">
              <a:buNone/>
            </a:pPr>
            <a:r>
              <a:rPr lang="et-EE" sz="2000" dirty="0"/>
              <a:t>…</a:t>
            </a:r>
            <a:endParaRPr lang="en-150" sz="2000" dirty="0"/>
          </a:p>
          <a:p>
            <a:pPr marL="0" indent="0">
              <a:buNone/>
            </a:pPr>
            <a:r>
              <a:rPr lang="et-EE" sz="2000" dirty="0"/>
              <a:t>(3) Teise valla või linna munitsipaalkooli saab määrata õpilase elukohajärgseks kooliks kooli pidajaks oleva valla- või linnavalitsuse nõusolekul.</a:t>
            </a:r>
            <a:endParaRPr lang="en-150" sz="2000" dirty="0"/>
          </a:p>
          <a:p>
            <a:endParaRPr lang="en-150" sz="2000" dirty="0"/>
          </a:p>
        </p:txBody>
      </p:sp>
    </p:spTree>
    <p:extLst>
      <p:ext uri="{BB962C8B-B14F-4D97-AF65-F5344CB8AC3E}">
        <p14:creationId xmlns:p14="http://schemas.microsoft.com/office/powerpoint/2010/main" val="3097731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7746E-E12F-4158-80E5-0D7FE4B26435}"/>
              </a:ext>
            </a:extLst>
          </p:cNvPr>
          <p:cNvSpPr>
            <a:spLocks noGrp="1"/>
          </p:cNvSpPr>
          <p:nvPr>
            <p:ph type="title"/>
          </p:nvPr>
        </p:nvSpPr>
        <p:spPr>
          <a:xfrm>
            <a:off x="9245600" y="1777365"/>
            <a:ext cx="2529840" cy="4298315"/>
          </a:xfrm>
        </p:spPr>
        <p:txBody>
          <a:bodyPr/>
          <a:lstStyle/>
          <a:p>
            <a:r>
              <a:rPr lang="et-EE" sz="2400" b="1" dirty="0"/>
              <a:t>Harjumaa koolide korjealad</a:t>
            </a:r>
            <a:br>
              <a:rPr lang="en-US" sz="2400" b="1" dirty="0"/>
            </a:br>
            <a:r>
              <a:rPr lang="en-US" sz="2400" b="1" dirty="0"/>
              <a:t>Põder jt. 2023 </a:t>
            </a:r>
            <a:r>
              <a:rPr lang="en-US" sz="2400" b="1" dirty="0" err="1"/>
              <a:t>Põhikoolide</a:t>
            </a:r>
            <a:r>
              <a:rPr lang="en-US" sz="2400" b="1" dirty="0"/>
              <a:t> </a:t>
            </a:r>
            <a:r>
              <a:rPr lang="en-US" sz="2400" b="1" dirty="0" err="1"/>
              <a:t>efektiivsusuuring</a:t>
            </a:r>
            <a:r>
              <a:rPr lang="en-US" sz="2400" b="1" dirty="0"/>
              <a:t>, ASK</a:t>
            </a:r>
            <a:br>
              <a:rPr lang="en-150" sz="2400" dirty="0"/>
            </a:br>
            <a:endParaRPr lang="en-150" sz="2400" dirty="0"/>
          </a:p>
        </p:txBody>
      </p:sp>
      <p:pic>
        <p:nvPicPr>
          <p:cNvPr id="4" name="image6.png">
            <a:extLst>
              <a:ext uri="{FF2B5EF4-FFF2-40B4-BE49-F238E27FC236}">
                <a16:creationId xmlns:a16="http://schemas.microsoft.com/office/drawing/2014/main" id="{184886E9-1352-4F80-BA55-B31060380079}"/>
              </a:ext>
            </a:extLst>
          </p:cNvPr>
          <p:cNvPicPr>
            <a:picLocks noGrp="1"/>
          </p:cNvPicPr>
          <p:nvPr>
            <p:ph idx="1"/>
          </p:nvPr>
        </p:nvPicPr>
        <p:blipFill>
          <a:blip r:embed="rId2"/>
          <a:srcRect l="14064" t="16228" r="10061" b="14756"/>
          <a:stretch>
            <a:fillRect/>
          </a:stretch>
        </p:blipFill>
        <p:spPr>
          <a:xfrm>
            <a:off x="0" y="0"/>
            <a:ext cx="8827991" cy="5357496"/>
          </a:xfrm>
          <a:prstGeom prst="rect">
            <a:avLst/>
          </a:prstGeom>
          <a:ln/>
        </p:spPr>
      </p:pic>
    </p:spTree>
    <p:extLst>
      <p:ext uri="{BB962C8B-B14F-4D97-AF65-F5344CB8AC3E}">
        <p14:creationId xmlns:p14="http://schemas.microsoft.com/office/powerpoint/2010/main" val="3843163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59BA8-3126-4694-8792-B2B6228B7715}"/>
              </a:ext>
            </a:extLst>
          </p:cNvPr>
          <p:cNvSpPr>
            <a:spLocks noGrp="1"/>
          </p:cNvSpPr>
          <p:nvPr>
            <p:ph type="title"/>
          </p:nvPr>
        </p:nvSpPr>
        <p:spPr>
          <a:xfrm>
            <a:off x="9672320" y="2052320"/>
            <a:ext cx="2103120" cy="3566795"/>
          </a:xfrm>
        </p:spPr>
        <p:txBody>
          <a:bodyPr/>
          <a:lstStyle/>
          <a:p>
            <a:r>
              <a:rPr lang="en-US" sz="2400" b="1" dirty="0" err="1"/>
              <a:t>Harjumaa</a:t>
            </a:r>
            <a:r>
              <a:rPr lang="en-US" sz="2400" b="1" dirty="0"/>
              <a:t> k</a:t>
            </a:r>
            <a:r>
              <a:rPr lang="et-EE" sz="2400" b="1" dirty="0" err="1"/>
              <a:t>oolikohtade</a:t>
            </a:r>
            <a:r>
              <a:rPr lang="et-EE" sz="2400" b="1" dirty="0"/>
              <a:t> jagamise määrused </a:t>
            </a:r>
            <a:endParaRPr lang="en-150" sz="2400" dirty="0"/>
          </a:p>
        </p:txBody>
      </p:sp>
      <p:graphicFrame>
        <p:nvGraphicFramePr>
          <p:cNvPr id="9" name="Content Placeholder 8">
            <a:extLst>
              <a:ext uri="{FF2B5EF4-FFF2-40B4-BE49-F238E27FC236}">
                <a16:creationId xmlns:a16="http://schemas.microsoft.com/office/drawing/2014/main" id="{F83EFBC2-E4EB-432B-AB60-670DB690FE10}"/>
              </a:ext>
            </a:extLst>
          </p:cNvPr>
          <p:cNvGraphicFramePr>
            <a:graphicFrameLocks noGrp="1"/>
          </p:cNvGraphicFramePr>
          <p:nvPr>
            <p:ph idx="1"/>
            <p:extLst>
              <p:ext uri="{D42A27DB-BD31-4B8C-83A1-F6EECF244321}">
                <p14:modId xmlns:p14="http://schemas.microsoft.com/office/powerpoint/2010/main" val="4222299497"/>
              </p:ext>
            </p:extLst>
          </p:nvPr>
        </p:nvGraphicFramePr>
        <p:xfrm>
          <a:off x="772160" y="509138"/>
          <a:ext cx="8744742" cy="5109977"/>
        </p:xfrm>
        <a:graphic>
          <a:graphicData uri="http://schemas.openxmlformats.org/drawingml/2006/table">
            <a:tbl>
              <a:tblPr firstRow="1" firstCol="1" bandRow="1">
                <a:tableStyleId>{5C22544A-7EE6-4342-B048-85BDC9FD1C3A}</a:tableStyleId>
              </a:tblPr>
              <a:tblGrid>
                <a:gridCol w="1626229">
                  <a:extLst>
                    <a:ext uri="{9D8B030D-6E8A-4147-A177-3AD203B41FA5}">
                      <a16:colId xmlns:a16="http://schemas.microsoft.com/office/drawing/2014/main" val="3683446073"/>
                    </a:ext>
                  </a:extLst>
                </a:gridCol>
                <a:gridCol w="460764">
                  <a:extLst>
                    <a:ext uri="{9D8B030D-6E8A-4147-A177-3AD203B41FA5}">
                      <a16:colId xmlns:a16="http://schemas.microsoft.com/office/drawing/2014/main" val="4061706307"/>
                    </a:ext>
                  </a:extLst>
                </a:gridCol>
                <a:gridCol w="465282">
                  <a:extLst>
                    <a:ext uri="{9D8B030D-6E8A-4147-A177-3AD203B41FA5}">
                      <a16:colId xmlns:a16="http://schemas.microsoft.com/office/drawing/2014/main" val="1158850759"/>
                    </a:ext>
                  </a:extLst>
                </a:gridCol>
                <a:gridCol w="466788">
                  <a:extLst>
                    <a:ext uri="{9D8B030D-6E8A-4147-A177-3AD203B41FA5}">
                      <a16:colId xmlns:a16="http://schemas.microsoft.com/office/drawing/2014/main" val="53181391"/>
                    </a:ext>
                  </a:extLst>
                </a:gridCol>
                <a:gridCol w="465282">
                  <a:extLst>
                    <a:ext uri="{9D8B030D-6E8A-4147-A177-3AD203B41FA5}">
                      <a16:colId xmlns:a16="http://schemas.microsoft.com/office/drawing/2014/main" val="1632683134"/>
                    </a:ext>
                  </a:extLst>
                </a:gridCol>
                <a:gridCol w="505938">
                  <a:extLst>
                    <a:ext uri="{9D8B030D-6E8A-4147-A177-3AD203B41FA5}">
                      <a16:colId xmlns:a16="http://schemas.microsoft.com/office/drawing/2014/main" val="2245599154"/>
                    </a:ext>
                  </a:extLst>
                </a:gridCol>
                <a:gridCol w="465282">
                  <a:extLst>
                    <a:ext uri="{9D8B030D-6E8A-4147-A177-3AD203B41FA5}">
                      <a16:colId xmlns:a16="http://schemas.microsoft.com/office/drawing/2014/main" val="2107162606"/>
                    </a:ext>
                  </a:extLst>
                </a:gridCol>
                <a:gridCol w="465282">
                  <a:extLst>
                    <a:ext uri="{9D8B030D-6E8A-4147-A177-3AD203B41FA5}">
                      <a16:colId xmlns:a16="http://schemas.microsoft.com/office/drawing/2014/main" val="1595699778"/>
                    </a:ext>
                  </a:extLst>
                </a:gridCol>
                <a:gridCol w="465282">
                  <a:extLst>
                    <a:ext uri="{9D8B030D-6E8A-4147-A177-3AD203B41FA5}">
                      <a16:colId xmlns:a16="http://schemas.microsoft.com/office/drawing/2014/main" val="2980921043"/>
                    </a:ext>
                  </a:extLst>
                </a:gridCol>
                <a:gridCol w="465282">
                  <a:extLst>
                    <a:ext uri="{9D8B030D-6E8A-4147-A177-3AD203B41FA5}">
                      <a16:colId xmlns:a16="http://schemas.microsoft.com/office/drawing/2014/main" val="3338812361"/>
                    </a:ext>
                  </a:extLst>
                </a:gridCol>
                <a:gridCol w="465282">
                  <a:extLst>
                    <a:ext uri="{9D8B030D-6E8A-4147-A177-3AD203B41FA5}">
                      <a16:colId xmlns:a16="http://schemas.microsoft.com/office/drawing/2014/main" val="667697173"/>
                    </a:ext>
                  </a:extLst>
                </a:gridCol>
                <a:gridCol w="465282">
                  <a:extLst>
                    <a:ext uri="{9D8B030D-6E8A-4147-A177-3AD203B41FA5}">
                      <a16:colId xmlns:a16="http://schemas.microsoft.com/office/drawing/2014/main" val="1123737711"/>
                    </a:ext>
                  </a:extLst>
                </a:gridCol>
                <a:gridCol w="465282">
                  <a:extLst>
                    <a:ext uri="{9D8B030D-6E8A-4147-A177-3AD203B41FA5}">
                      <a16:colId xmlns:a16="http://schemas.microsoft.com/office/drawing/2014/main" val="1779687335"/>
                    </a:ext>
                  </a:extLst>
                </a:gridCol>
                <a:gridCol w="465282">
                  <a:extLst>
                    <a:ext uri="{9D8B030D-6E8A-4147-A177-3AD203B41FA5}">
                      <a16:colId xmlns:a16="http://schemas.microsoft.com/office/drawing/2014/main" val="2915365900"/>
                    </a:ext>
                  </a:extLst>
                </a:gridCol>
                <a:gridCol w="566921">
                  <a:extLst>
                    <a:ext uri="{9D8B030D-6E8A-4147-A177-3AD203B41FA5}">
                      <a16:colId xmlns:a16="http://schemas.microsoft.com/office/drawing/2014/main" val="1959301742"/>
                    </a:ext>
                  </a:extLst>
                </a:gridCol>
                <a:gridCol w="465282">
                  <a:extLst>
                    <a:ext uri="{9D8B030D-6E8A-4147-A177-3AD203B41FA5}">
                      <a16:colId xmlns:a16="http://schemas.microsoft.com/office/drawing/2014/main" val="1056217955"/>
                    </a:ext>
                  </a:extLst>
                </a:gridCol>
              </a:tblGrid>
              <a:tr h="205316">
                <a:tc>
                  <a:txBody>
                    <a:bodyPr/>
                    <a:lstStyle/>
                    <a:p>
                      <a:pPr>
                        <a:lnSpc>
                          <a:spcPct val="107000"/>
                        </a:lnSpc>
                        <a:spcAft>
                          <a:spcPts val="0"/>
                        </a:spcAft>
                      </a:pPr>
                      <a:r>
                        <a:rPr lang="et-EE" sz="1000">
                          <a:effectLst/>
                        </a:rPr>
                        <a:t>Koolide arv</a:t>
                      </a:r>
                      <a:endParaRPr lang="en-150" sz="1100">
                        <a:effectLst/>
                        <a:latin typeface="Calibri" panose="020F0502020204030204" pitchFamily="34" charset="0"/>
                        <a:ea typeface="Calibri" panose="020F0502020204030204" pitchFamily="34" charset="0"/>
                      </a:endParaRPr>
                    </a:p>
                  </a:txBody>
                  <a:tcPr marL="68580" marR="68580" marT="0" marB="0" anchor="b"/>
                </a:tc>
                <a:tc>
                  <a:txBody>
                    <a:bodyPr/>
                    <a:lstStyle/>
                    <a:p>
                      <a:pPr algn="ctr">
                        <a:lnSpc>
                          <a:spcPct val="107000"/>
                        </a:lnSpc>
                        <a:spcAft>
                          <a:spcPts val="0"/>
                        </a:spcAft>
                      </a:pPr>
                      <a:r>
                        <a:rPr lang="et-EE" sz="1000">
                          <a:effectLst/>
                        </a:rPr>
                        <a:t>3</a:t>
                      </a:r>
                      <a:endParaRPr lang="en-150"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0"/>
                        </a:spcAft>
                      </a:pPr>
                      <a:r>
                        <a:rPr lang="et-EE" sz="1000">
                          <a:effectLst/>
                        </a:rPr>
                        <a:t>5</a:t>
                      </a:r>
                      <a:endParaRPr lang="en-150"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0"/>
                        </a:spcAft>
                      </a:pPr>
                      <a:r>
                        <a:rPr lang="et-EE" sz="1000">
                          <a:effectLst/>
                        </a:rPr>
                        <a:t>3</a:t>
                      </a:r>
                      <a:endParaRPr lang="en-150"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0"/>
                        </a:spcAft>
                      </a:pPr>
                      <a:r>
                        <a:rPr lang="et-EE" sz="1000">
                          <a:effectLst/>
                        </a:rPr>
                        <a:t>1</a:t>
                      </a:r>
                      <a:endParaRPr lang="en-150"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0"/>
                        </a:spcAft>
                      </a:pPr>
                      <a:r>
                        <a:rPr lang="et-EE" sz="1000">
                          <a:effectLst/>
                        </a:rPr>
                        <a:t>1</a:t>
                      </a:r>
                      <a:endParaRPr lang="en-150"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0"/>
                        </a:spcAft>
                      </a:pPr>
                      <a:r>
                        <a:rPr lang="et-EE" sz="1000">
                          <a:effectLst/>
                        </a:rPr>
                        <a:t>4</a:t>
                      </a:r>
                      <a:endParaRPr lang="en-150"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0"/>
                        </a:spcAft>
                      </a:pPr>
                      <a:r>
                        <a:rPr lang="et-EE" sz="1000">
                          <a:effectLst/>
                        </a:rPr>
                        <a:t>3</a:t>
                      </a:r>
                      <a:endParaRPr lang="en-150"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0"/>
                        </a:spcAft>
                      </a:pPr>
                      <a:r>
                        <a:rPr lang="et-EE" sz="1000">
                          <a:effectLst/>
                        </a:rPr>
                        <a:t>6</a:t>
                      </a:r>
                      <a:endParaRPr lang="en-150"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0"/>
                        </a:spcAft>
                      </a:pPr>
                      <a:r>
                        <a:rPr lang="et-EE" sz="1000">
                          <a:effectLst/>
                        </a:rPr>
                        <a:t>1</a:t>
                      </a:r>
                      <a:endParaRPr lang="en-150"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0"/>
                        </a:spcAft>
                      </a:pPr>
                      <a:r>
                        <a:rPr lang="et-EE" sz="1000">
                          <a:effectLst/>
                        </a:rPr>
                        <a:t>3</a:t>
                      </a:r>
                      <a:endParaRPr lang="en-150"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0"/>
                        </a:spcAft>
                      </a:pPr>
                      <a:r>
                        <a:rPr lang="et-EE" sz="1000">
                          <a:effectLst/>
                        </a:rPr>
                        <a:t>3</a:t>
                      </a:r>
                      <a:endParaRPr lang="en-150"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0"/>
                        </a:spcAft>
                      </a:pPr>
                      <a:r>
                        <a:rPr lang="et-EE" sz="1000">
                          <a:effectLst/>
                        </a:rPr>
                        <a:t>6</a:t>
                      </a:r>
                      <a:endParaRPr lang="en-150"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0"/>
                        </a:spcAft>
                      </a:pPr>
                      <a:r>
                        <a:rPr lang="et-EE" sz="1000">
                          <a:effectLst/>
                        </a:rPr>
                        <a:t>3</a:t>
                      </a:r>
                      <a:endParaRPr lang="en-150"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0"/>
                        </a:spcAft>
                      </a:pPr>
                      <a:r>
                        <a:rPr lang="et-EE" sz="1000">
                          <a:effectLst/>
                        </a:rPr>
                        <a:t>7</a:t>
                      </a:r>
                      <a:endParaRPr lang="en-150"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0"/>
                        </a:spcAft>
                      </a:pPr>
                      <a:r>
                        <a:rPr lang="et-EE" sz="1000">
                          <a:effectLst/>
                        </a:rPr>
                        <a:t>5</a:t>
                      </a:r>
                      <a:endParaRPr lang="en-150"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931581255"/>
                  </a:ext>
                </a:extLst>
              </a:tr>
              <a:tr h="985583">
                <a:tc>
                  <a:txBody>
                    <a:bodyPr/>
                    <a:lstStyle/>
                    <a:p>
                      <a:pPr>
                        <a:lnSpc>
                          <a:spcPct val="107000"/>
                        </a:lnSpc>
                        <a:spcAft>
                          <a:spcPts val="0"/>
                        </a:spcAft>
                      </a:pPr>
                      <a:r>
                        <a:rPr lang="et-EE" sz="1000">
                          <a:effectLst/>
                        </a:rPr>
                        <a:t>Prioriteedid / KOV</a:t>
                      </a:r>
                      <a:endParaRPr lang="en-150" sz="1100">
                        <a:effectLst/>
                        <a:latin typeface="Calibri" panose="020F0502020204030204" pitchFamily="34" charset="0"/>
                        <a:ea typeface="Calibri" panose="020F0502020204030204" pitchFamily="34" charset="0"/>
                      </a:endParaRPr>
                    </a:p>
                  </a:txBody>
                  <a:tcPr marL="68580" marR="68580" marT="0" marB="0" anchor="ctr"/>
                </a:tc>
                <a:tc>
                  <a:txBody>
                    <a:bodyPr/>
                    <a:lstStyle/>
                    <a:p>
                      <a:pPr>
                        <a:lnSpc>
                          <a:spcPct val="107000"/>
                        </a:lnSpc>
                        <a:spcAft>
                          <a:spcPts val="0"/>
                        </a:spcAft>
                      </a:pPr>
                      <a:r>
                        <a:rPr lang="et-EE" sz="1000">
                          <a:effectLst/>
                        </a:rPr>
                        <a:t>Anija</a:t>
                      </a:r>
                      <a:endParaRPr lang="en-150" sz="1100">
                        <a:effectLst/>
                        <a:latin typeface="Calibri" panose="020F0502020204030204" pitchFamily="34" charset="0"/>
                        <a:ea typeface="Calibri" panose="020F0502020204030204" pitchFamily="34" charset="0"/>
                      </a:endParaRPr>
                    </a:p>
                  </a:txBody>
                  <a:tcPr marL="68580" marR="68580" marT="0" marB="0" vert="vert270" anchor="ctr"/>
                </a:tc>
                <a:tc>
                  <a:txBody>
                    <a:bodyPr/>
                    <a:lstStyle/>
                    <a:p>
                      <a:pPr>
                        <a:lnSpc>
                          <a:spcPct val="107000"/>
                        </a:lnSpc>
                        <a:spcAft>
                          <a:spcPts val="0"/>
                        </a:spcAft>
                      </a:pPr>
                      <a:r>
                        <a:rPr lang="et-EE" sz="1000">
                          <a:effectLst/>
                        </a:rPr>
                        <a:t>Harku</a:t>
                      </a:r>
                      <a:endParaRPr lang="en-150" sz="1100">
                        <a:effectLst/>
                        <a:latin typeface="Calibri" panose="020F0502020204030204" pitchFamily="34" charset="0"/>
                        <a:ea typeface="Calibri" panose="020F0502020204030204" pitchFamily="34" charset="0"/>
                      </a:endParaRPr>
                    </a:p>
                  </a:txBody>
                  <a:tcPr marL="68580" marR="68580" marT="0" marB="0" vert="vert270" anchor="ctr"/>
                </a:tc>
                <a:tc>
                  <a:txBody>
                    <a:bodyPr/>
                    <a:lstStyle/>
                    <a:p>
                      <a:pPr>
                        <a:lnSpc>
                          <a:spcPct val="107000"/>
                        </a:lnSpc>
                        <a:spcAft>
                          <a:spcPts val="0"/>
                        </a:spcAft>
                      </a:pPr>
                      <a:r>
                        <a:rPr lang="et-EE" sz="1000">
                          <a:effectLst/>
                        </a:rPr>
                        <a:t>Jõelähtme</a:t>
                      </a:r>
                      <a:endParaRPr lang="en-150" sz="1100">
                        <a:effectLst/>
                        <a:latin typeface="Calibri" panose="020F0502020204030204" pitchFamily="34" charset="0"/>
                        <a:ea typeface="Calibri" panose="020F0502020204030204" pitchFamily="34" charset="0"/>
                      </a:endParaRPr>
                    </a:p>
                  </a:txBody>
                  <a:tcPr marL="68580" marR="68580" marT="0" marB="0" vert="vert270" anchor="ctr"/>
                </a:tc>
                <a:tc>
                  <a:txBody>
                    <a:bodyPr/>
                    <a:lstStyle/>
                    <a:p>
                      <a:pPr>
                        <a:lnSpc>
                          <a:spcPct val="107000"/>
                        </a:lnSpc>
                        <a:spcAft>
                          <a:spcPts val="0"/>
                        </a:spcAft>
                      </a:pPr>
                      <a:r>
                        <a:rPr lang="et-EE" sz="1000">
                          <a:effectLst/>
                        </a:rPr>
                        <a:t>Keila</a:t>
                      </a:r>
                      <a:endParaRPr lang="en-150" sz="1100">
                        <a:effectLst/>
                        <a:latin typeface="Calibri" panose="020F0502020204030204" pitchFamily="34" charset="0"/>
                        <a:ea typeface="Calibri" panose="020F0502020204030204" pitchFamily="34" charset="0"/>
                      </a:endParaRPr>
                    </a:p>
                  </a:txBody>
                  <a:tcPr marL="68580" marR="68580" marT="0" marB="0" vert="vert270" anchor="ctr"/>
                </a:tc>
                <a:tc>
                  <a:txBody>
                    <a:bodyPr/>
                    <a:lstStyle/>
                    <a:p>
                      <a:pPr>
                        <a:lnSpc>
                          <a:spcPct val="107000"/>
                        </a:lnSpc>
                        <a:spcAft>
                          <a:spcPts val="0"/>
                        </a:spcAft>
                      </a:pPr>
                      <a:r>
                        <a:rPr lang="et-EE" sz="1000">
                          <a:effectLst/>
                        </a:rPr>
                        <a:t>Kiili</a:t>
                      </a:r>
                      <a:endParaRPr lang="en-150" sz="1100">
                        <a:effectLst/>
                        <a:latin typeface="Calibri" panose="020F0502020204030204" pitchFamily="34" charset="0"/>
                        <a:ea typeface="Calibri" panose="020F0502020204030204" pitchFamily="34" charset="0"/>
                      </a:endParaRPr>
                    </a:p>
                  </a:txBody>
                  <a:tcPr marL="68580" marR="68580" marT="0" marB="0" vert="vert270" anchor="ctr"/>
                </a:tc>
                <a:tc>
                  <a:txBody>
                    <a:bodyPr/>
                    <a:lstStyle/>
                    <a:p>
                      <a:pPr>
                        <a:lnSpc>
                          <a:spcPct val="107000"/>
                        </a:lnSpc>
                        <a:spcAft>
                          <a:spcPts val="0"/>
                        </a:spcAft>
                      </a:pPr>
                      <a:r>
                        <a:rPr lang="et-EE" sz="1000">
                          <a:effectLst/>
                        </a:rPr>
                        <a:t>Kose</a:t>
                      </a:r>
                      <a:endParaRPr lang="en-150" sz="1100">
                        <a:effectLst/>
                        <a:latin typeface="Calibri" panose="020F0502020204030204" pitchFamily="34" charset="0"/>
                        <a:ea typeface="Calibri" panose="020F0502020204030204" pitchFamily="34" charset="0"/>
                      </a:endParaRPr>
                    </a:p>
                  </a:txBody>
                  <a:tcPr marL="68580" marR="68580" marT="0" marB="0" vert="vert270" anchor="ctr"/>
                </a:tc>
                <a:tc>
                  <a:txBody>
                    <a:bodyPr/>
                    <a:lstStyle/>
                    <a:p>
                      <a:pPr>
                        <a:lnSpc>
                          <a:spcPct val="107000"/>
                        </a:lnSpc>
                        <a:spcAft>
                          <a:spcPts val="0"/>
                        </a:spcAft>
                      </a:pPr>
                      <a:r>
                        <a:rPr lang="et-EE" sz="1000">
                          <a:effectLst/>
                        </a:rPr>
                        <a:t>Kuusalu</a:t>
                      </a:r>
                      <a:endParaRPr lang="en-150" sz="1100">
                        <a:effectLst/>
                        <a:latin typeface="Calibri" panose="020F0502020204030204" pitchFamily="34" charset="0"/>
                        <a:ea typeface="Calibri" panose="020F0502020204030204" pitchFamily="34" charset="0"/>
                      </a:endParaRPr>
                    </a:p>
                  </a:txBody>
                  <a:tcPr marL="68580" marR="68580" marT="0" marB="0" vert="vert270" anchor="ctr"/>
                </a:tc>
                <a:tc>
                  <a:txBody>
                    <a:bodyPr/>
                    <a:lstStyle/>
                    <a:p>
                      <a:pPr>
                        <a:lnSpc>
                          <a:spcPct val="107000"/>
                        </a:lnSpc>
                        <a:spcAft>
                          <a:spcPts val="0"/>
                        </a:spcAft>
                      </a:pPr>
                      <a:r>
                        <a:rPr lang="et-EE" sz="1000">
                          <a:effectLst/>
                        </a:rPr>
                        <a:t>Lääne-Harju</a:t>
                      </a:r>
                      <a:endParaRPr lang="en-150" sz="1100">
                        <a:effectLst/>
                        <a:latin typeface="Calibri" panose="020F0502020204030204" pitchFamily="34" charset="0"/>
                        <a:ea typeface="Calibri" panose="020F0502020204030204" pitchFamily="34" charset="0"/>
                      </a:endParaRPr>
                    </a:p>
                  </a:txBody>
                  <a:tcPr marL="68580" marR="68580" marT="0" marB="0" vert="vert270" anchor="ctr"/>
                </a:tc>
                <a:tc>
                  <a:txBody>
                    <a:bodyPr/>
                    <a:lstStyle/>
                    <a:p>
                      <a:pPr>
                        <a:lnSpc>
                          <a:spcPct val="107000"/>
                        </a:lnSpc>
                        <a:spcAft>
                          <a:spcPts val="0"/>
                        </a:spcAft>
                      </a:pPr>
                      <a:r>
                        <a:rPr lang="et-EE" sz="1000">
                          <a:effectLst/>
                        </a:rPr>
                        <a:t>Loksa</a:t>
                      </a:r>
                      <a:endParaRPr lang="en-150" sz="1100">
                        <a:effectLst/>
                        <a:latin typeface="Calibri" panose="020F0502020204030204" pitchFamily="34" charset="0"/>
                        <a:ea typeface="Calibri" panose="020F0502020204030204" pitchFamily="34" charset="0"/>
                      </a:endParaRPr>
                    </a:p>
                  </a:txBody>
                  <a:tcPr marL="68580" marR="68580" marT="0" marB="0" vert="vert270" anchor="ctr"/>
                </a:tc>
                <a:tc>
                  <a:txBody>
                    <a:bodyPr/>
                    <a:lstStyle/>
                    <a:p>
                      <a:pPr>
                        <a:lnSpc>
                          <a:spcPct val="107000"/>
                        </a:lnSpc>
                        <a:spcAft>
                          <a:spcPts val="0"/>
                        </a:spcAft>
                      </a:pPr>
                      <a:r>
                        <a:rPr lang="et-EE" sz="1000">
                          <a:effectLst/>
                        </a:rPr>
                        <a:t>Maardu</a:t>
                      </a:r>
                      <a:endParaRPr lang="en-150" sz="1100">
                        <a:effectLst/>
                        <a:latin typeface="Calibri" panose="020F0502020204030204" pitchFamily="34" charset="0"/>
                        <a:ea typeface="Calibri" panose="020F0502020204030204" pitchFamily="34" charset="0"/>
                      </a:endParaRPr>
                    </a:p>
                  </a:txBody>
                  <a:tcPr marL="68580" marR="68580" marT="0" marB="0" vert="vert270" anchor="ctr"/>
                </a:tc>
                <a:tc>
                  <a:txBody>
                    <a:bodyPr/>
                    <a:lstStyle/>
                    <a:p>
                      <a:pPr>
                        <a:lnSpc>
                          <a:spcPct val="107000"/>
                        </a:lnSpc>
                        <a:spcAft>
                          <a:spcPts val="0"/>
                        </a:spcAft>
                      </a:pPr>
                      <a:r>
                        <a:rPr lang="et-EE" sz="1000">
                          <a:effectLst/>
                        </a:rPr>
                        <a:t>Raasiku</a:t>
                      </a:r>
                      <a:endParaRPr lang="en-150" sz="1100">
                        <a:effectLst/>
                        <a:latin typeface="Calibri" panose="020F0502020204030204" pitchFamily="34" charset="0"/>
                        <a:ea typeface="Calibri" panose="020F0502020204030204" pitchFamily="34" charset="0"/>
                      </a:endParaRPr>
                    </a:p>
                  </a:txBody>
                  <a:tcPr marL="68580" marR="68580" marT="0" marB="0" vert="vert270" anchor="ctr"/>
                </a:tc>
                <a:tc>
                  <a:txBody>
                    <a:bodyPr/>
                    <a:lstStyle/>
                    <a:p>
                      <a:pPr>
                        <a:lnSpc>
                          <a:spcPct val="107000"/>
                        </a:lnSpc>
                        <a:spcAft>
                          <a:spcPts val="0"/>
                        </a:spcAft>
                      </a:pPr>
                      <a:r>
                        <a:rPr lang="et-EE" sz="1000">
                          <a:effectLst/>
                        </a:rPr>
                        <a:t>Rae</a:t>
                      </a:r>
                      <a:endParaRPr lang="en-150" sz="1100">
                        <a:effectLst/>
                        <a:latin typeface="Calibri" panose="020F0502020204030204" pitchFamily="34" charset="0"/>
                        <a:ea typeface="Calibri" panose="020F0502020204030204" pitchFamily="34" charset="0"/>
                      </a:endParaRPr>
                    </a:p>
                  </a:txBody>
                  <a:tcPr marL="68580" marR="68580" marT="0" marB="0" vert="vert270" anchor="ctr"/>
                </a:tc>
                <a:tc>
                  <a:txBody>
                    <a:bodyPr/>
                    <a:lstStyle/>
                    <a:p>
                      <a:pPr>
                        <a:lnSpc>
                          <a:spcPct val="107000"/>
                        </a:lnSpc>
                        <a:spcAft>
                          <a:spcPts val="0"/>
                        </a:spcAft>
                      </a:pPr>
                      <a:r>
                        <a:rPr lang="et-EE" sz="1000">
                          <a:effectLst/>
                        </a:rPr>
                        <a:t>Saku</a:t>
                      </a:r>
                      <a:endParaRPr lang="en-150" sz="1100">
                        <a:effectLst/>
                        <a:latin typeface="Calibri" panose="020F0502020204030204" pitchFamily="34" charset="0"/>
                        <a:ea typeface="Calibri" panose="020F0502020204030204" pitchFamily="34" charset="0"/>
                      </a:endParaRPr>
                    </a:p>
                  </a:txBody>
                  <a:tcPr marL="68580" marR="68580" marT="0" marB="0" vert="vert270" anchor="ctr"/>
                </a:tc>
                <a:tc>
                  <a:txBody>
                    <a:bodyPr/>
                    <a:lstStyle/>
                    <a:p>
                      <a:pPr>
                        <a:lnSpc>
                          <a:spcPct val="107000"/>
                        </a:lnSpc>
                        <a:spcAft>
                          <a:spcPts val="0"/>
                        </a:spcAft>
                      </a:pPr>
                      <a:r>
                        <a:rPr lang="et-EE" sz="1000">
                          <a:effectLst/>
                        </a:rPr>
                        <a:t>Saue</a:t>
                      </a:r>
                      <a:endParaRPr lang="en-150" sz="1100">
                        <a:effectLst/>
                        <a:latin typeface="Calibri" panose="020F0502020204030204" pitchFamily="34" charset="0"/>
                        <a:ea typeface="Calibri" panose="020F0502020204030204" pitchFamily="34" charset="0"/>
                      </a:endParaRPr>
                    </a:p>
                  </a:txBody>
                  <a:tcPr marL="68580" marR="68580" marT="0" marB="0" vert="vert270" anchor="ctr"/>
                </a:tc>
                <a:tc>
                  <a:txBody>
                    <a:bodyPr/>
                    <a:lstStyle/>
                    <a:p>
                      <a:pPr>
                        <a:lnSpc>
                          <a:spcPct val="107000"/>
                        </a:lnSpc>
                        <a:spcAft>
                          <a:spcPts val="0"/>
                        </a:spcAft>
                      </a:pPr>
                      <a:r>
                        <a:rPr lang="et-EE" sz="1000">
                          <a:effectLst/>
                        </a:rPr>
                        <a:t>Viimsi</a:t>
                      </a:r>
                      <a:endParaRPr lang="en-150" sz="1100">
                        <a:effectLst/>
                        <a:latin typeface="Calibri" panose="020F0502020204030204" pitchFamily="34" charset="0"/>
                        <a:ea typeface="Calibri" panose="020F0502020204030204" pitchFamily="34" charset="0"/>
                      </a:endParaRPr>
                    </a:p>
                  </a:txBody>
                  <a:tcPr marL="68580" marR="68580" marT="0" marB="0" vert="vert270" anchor="ctr"/>
                </a:tc>
                <a:extLst>
                  <a:ext uri="{0D108BD9-81ED-4DB2-BD59-A6C34878D82A}">
                    <a16:rowId xmlns:a16="http://schemas.microsoft.com/office/drawing/2014/main" val="282099502"/>
                  </a:ext>
                </a:extLst>
              </a:tr>
              <a:tr h="205316">
                <a:tc>
                  <a:txBody>
                    <a:bodyPr/>
                    <a:lstStyle/>
                    <a:p>
                      <a:pPr>
                        <a:lnSpc>
                          <a:spcPct val="107000"/>
                        </a:lnSpc>
                        <a:spcAft>
                          <a:spcPts val="0"/>
                        </a:spcAft>
                      </a:pPr>
                      <a:r>
                        <a:rPr lang="et-EE" sz="1000">
                          <a:effectLst/>
                        </a:rPr>
                        <a:t>Elukohalähedus</a:t>
                      </a:r>
                      <a:endParaRPr lang="en-150" sz="1100">
                        <a:effectLst/>
                        <a:latin typeface="Calibri" panose="020F0502020204030204" pitchFamily="34" charset="0"/>
                        <a:ea typeface="Calibri" panose="020F0502020204030204" pitchFamily="34" charset="0"/>
                      </a:endParaRPr>
                    </a:p>
                  </a:txBody>
                  <a:tcPr marL="68580" marR="68580" marT="0" marB="0" anchor="b"/>
                </a:tc>
                <a:tc>
                  <a:txBody>
                    <a:bodyPr/>
                    <a:lstStyle/>
                    <a:p>
                      <a:pPr algn="ctr">
                        <a:lnSpc>
                          <a:spcPct val="107000"/>
                        </a:lnSpc>
                        <a:spcAft>
                          <a:spcPts val="0"/>
                        </a:spcAft>
                      </a:pPr>
                      <a:r>
                        <a:rPr lang="et-EE" sz="1000">
                          <a:effectLst/>
                        </a:rPr>
                        <a:t>x</a:t>
                      </a:r>
                      <a:endParaRPr lang="en-150"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0"/>
                        </a:spcAft>
                      </a:pPr>
                      <a:r>
                        <a:rPr lang="et-EE" sz="1000">
                          <a:effectLst/>
                        </a:rPr>
                        <a:t>x</a:t>
                      </a:r>
                      <a:endParaRPr lang="en-150"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0"/>
                        </a:spcAft>
                      </a:pPr>
                      <a:r>
                        <a:rPr lang="et-EE" sz="1000">
                          <a:effectLst/>
                        </a:rPr>
                        <a:t>x</a:t>
                      </a:r>
                      <a:endParaRPr lang="en-150"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0"/>
                        </a:spcAft>
                      </a:pPr>
                      <a:r>
                        <a:rPr lang="et-EE" sz="1000">
                          <a:effectLst/>
                        </a:rPr>
                        <a:t>x</a:t>
                      </a:r>
                      <a:endParaRPr lang="en-150"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0"/>
                        </a:spcAft>
                      </a:pPr>
                      <a:r>
                        <a:rPr lang="et-EE" sz="1000">
                          <a:effectLst/>
                        </a:rPr>
                        <a:t>x</a:t>
                      </a:r>
                      <a:endParaRPr lang="en-150"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0"/>
                        </a:spcAft>
                      </a:pPr>
                      <a:r>
                        <a:rPr lang="et-EE" sz="1000">
                          <a:effectLst/>
                        </a:rPr>
                        <a:t>x</a:t>
                      </a:r>
                      <a:endParaRPr lang="en-150"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0"/>
                        </a:spcAft>
                      </a:pPr>
                      <a:r>
                        <a:rPr lang="et-EE" sz="1000">
                          <a:effectLst/>
                        </a:rPr>
                        <a:t>x</a:t>
                      </a:r>
                      <a:endParaRPr lang="en-150"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0"/>
                        </a:spcAft>
                      </a:pPr>
                      <a:r>
                        <a:rPr lang="et-EE" sz="1000">
                          <a:effectLst/>
                        </a:rPr>
                        <a:t>NA</a:t>
                      </a:r>
                      <a:endParaRPr lang="en-150"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0"/>
                        </a:spcAft>
                      </a:pPr>
                      <a:r>
                        <a:rPr lang="et-EE" sz="1000">
                          <a:effectLst/>
                        </a:rPr>
                        <a:t>x***</a:t>
                      </a:r>
                      <a:endParaRPr lang="en-150"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0"/>
                        </a:spcAft>
                      </a:pPr>
                      <a:r>
                        <a:rPr lang="et-EE" sz="1000">
                          <a:effectLst/>
                        </a:rPr>
                        <a:t>x¤</a:t>
                      </a:r>
                      <a:endParaRPr lang="en-150"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0"/>
                        </a:spcAft>
                      </a:pPr>
                      <a:r>
                        <a:rPr lang="et-EE" sz="1000">
                          <a:effectLst/>
                        </a:rPr>
                        <a:t>NA</a:t>
                      </a:r>
                      <a:endParaRPr lang="en-150" sz="1100">
                        <a:effectLst/>
                        <a:latin typeface="Calibri" panose="020F0502020204030204" pitchFamily="34" charset="0"/>
                        <a:ea typeface="Calibri" panose="020F0502020204030204" pitchFamily="34" charset="0"/>
                      </a:endParaRPr>
                    </a:p>
                  </a:txBody>
                  <a:tcPr marL="68580" marR="68580" marT="0" marB="0" anchor="b"/>
                </a:tc>
                <a:tc>
                  <a:txBody>
                    <a:bodyPr/>
                    <a:lstStyle/>
                    <a:p>
                      <a:pPr algn="ctr">
                        <a:lnSpc>
                          <a:spcPct val="107000"/>
                        </a:lnSpc>
                        <a:spcAft>
                          <a:spcPts val="0"/>
                        </a:spcAft>
                      </a:pPr>
                      <a:r>
                        <a:rPr lang="et-EE" sz="1000">
                          <a:effectLst/>
                        </a:rPr>
                        <a:t>x</a:t>
                      </a:r>
                      <a:endParaRPr lang="en-150"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0"/>
                        </a:spcAft>
                      </a:pPr>
                      <a:r>
                        <a:rPr lang="et-EE" sz="1000">
                          <a:effectLst/>
                        </a:rPr>
                        <a:t>x</a:t>
                      </a:r>
                      <a:endParaRPr lang="en-150" sz="1100">
                        <a:effectLst/>
                        <a:latin typeface="Calibri" panose="020F0502020204030204" pitchFamily="34" charset="0"/>
                        <a:ea typeface="Calibri" panose="020F0502020204030204" pitchFamily="34" charset="0"/>
                      </a:endParaRPr>
                    </a:p>
                  </a:txBody>
                  <a:tcPr marL="68580" marR="68580" marT="0" marB="0" anchor="b"/>
                </a:tc>
                <a:tc>
                  <a:txBody>
                    <a:bodyPr/>
                    <a:lstStyle/>
                    <a:p>
                      <a:pPr algn="ctr">
                        <a:lnSpc>
                          <a:spcPct val="107000"/>
                        </a:lnSpc>
                        <a:spcAft>
                          <a:spcPts val="0"/>
                        </a:spcAft>
                      </a:pPr>
                      <a:r>
                        <a:rPr lang="et-EE" sz="1000">
                          <a:effectLst/>
                        </a:rPr>
                        <a:t>x</a:t>
                      </a:r>
                      <a:endParaRPr lang="en-150" sz="1100">
                        <a:effectLst/>
                        <a:latin typeface="Calibri" panose="020F0502020204030204" pitchFamily="34" charset="0"/>
                        <a:ea typeface="Calibri" panose="020F0502020204030204" pitchFamily="34" charset="0"/>
                      </a:endParaRPr>
                    </a:p>
                  </a:txBody>
                  <a:tcPr marL="68580" marR="68580" marT="0" marB="0" anchor="b"/>
                </a:tc>
                <a:tc>
                  <a:txBody>
                    <a:bodyPr/>
                    <a:lstStyle/>
                    <a:p>
                      <a:pPr algn="ctr">
                        <a:lnSpc>
                          <a:spcPct val="107000"/>
                        </a:lnSpc>
                        <a:spcAft>
                          <a:spcPts val="0"/>
                        </a:spcAft>
                      </a:pPr>
                      <a:r>
                        <a:rPr lang="et-EE" sz="1000">
                          <a:effectLst/>
                        </a:rPr>
                        <a:t>x</a:t>
                      </a:r>
                      <a:endParaRPr lang="en-150" sz="11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3671372040"/>
                  </a:ext>
                </a:extLst>
              </a:tr>
              <a:tr h="420170">
                <a:tc>
                  <a:txBody>
                    <a:bodyPr/>
                    <a:lstStyle/>
                    <a:p>
                      <a:pPr algn="r">
                        <a:lnSpc>
                          <a:spcPct val="107000"/>
                        </a:lnSpc>
                        <a:spcAft>
                          <a:spcPts val="0"/>
                        </a:spcAft>
                      </a:pPr>
                      <a:r>
                        <a:rPr lang="et-EE" sz="1000">
                          <a:effectLst/>
                        </a:rPr>
                        <a:t>teeninduspiirkond (TP)</a:t>
                      </a:r>
                      <a:endParaRPr lang="en-150" sz="1100">
                        <a:effectLst/>
                        <a:latin typeface="Calibri" panose="020F0502020204030204" pitchFamily="34" charset="0"/>
                        <a:ea typeface="Calibri" panose="020F0502020204030204" pitchFamily="34" charset="0"/>
                      </a:endParaRPr>
                    </a:p>
                  </a:txBody>
                  <a:tcPr marL="68580" marR="68580" marT="0" marB="0" anchor="b"/>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gn="ctr">
                        <a:lnSpc>
                          <a:spcPct val="107000"/>
                        </a:lnSpc>
                        <a:spcAft>
                          <a:spcPts val="0"/>
                        </a:spcAft>
                      </a:pPr>
                      <a:r>
                        <a:rPr lang="et-EE" sz="1000">
                          <a:effectLst/>
                        </a:rPr>
                        <a:t>TP</a:t>
                      </a:r>
                      <a:endParaRPr lang="en-150" sz="1100">
                        <a:effectLst/>
                        <a:latin typeface="Calibri" panose="020F0502020204030204" pitchFamily="34" charset="0"/>
                        <a:ea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gn="ctr">
                        <a:lnSpc>
                          <a:spcPct val="107000"/>
                        </a:lnSpc>
                        <a:spcAft>
                          <a:spcPts val="0"/>
                        </a:spcAft>
                      </a:pPr>
                      <a:r>
                        <a:rPr lang="et-EE" sz="1000">
                          <a:effectLst/>
                        </a:rPr>
                        <a:t>TP</a:t>
                      </a:r>
                      <a:endParaRPr lang="en-150" sz="1100">
                        <a:effectLst/>
                        <a:latin typeface="Calibri" panose="020F0502020204030204" pitchFamily="34" charset="0"/>
                        <a:ea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b"/>
                </a:tc>
                <a:tc>
                  <a:txBody>
                    <a:bodyPr/>
                    <a:lstStyle/>
                    <a:p>
                      <a:pPr>
                        <a:lnSpc>
                          <a:spcPct val="107000"/>
                        </a:lnSpc>
                      </a:pPr>
                      <a:endParaRPr lang="en-150" sz="1100">
                        <a:effectLst/>
                        <a:latin typeface="Calibri" panose="020F0502020204030204" pitchFamily="34" charset="0"/>
                      </a:endParaRPr>
                    </a:p>
                  </a:txBody>
                  <a:tcPr marL="68580" marR="68580" marT="0" marB="0" anchor="b"/>
                </a:tc>
                <a:tc>
                  <a:txBody>
                    <a:bodyPr/>
                    <a:lstStyle/>
                    <a:p>
                      <a:pPr>
                        <a:lnSpc>
                          <a:spcPct val="107000"/>
                        </a:lnSpc>
                      </a:pPr>
                      <a:endParaRPr lang="en-150" sz="1100">
                        <a:effectLst/>
                        <a:latin typeface="Calibri" panose="020F0502020204030204" pitchFamily="34" charset="0"/>
                      </a:endParaRPr>
                    </a:p>
                  </a:txBody>
                  <a:tcPr marL="68580" marR="68580" marT="0" marB="0" anchor="b"/>
                </a:tc>
                <a:tc>
                  <a:txBody>
                    <a:bodyPr/>
                    <a:lstStyle/>
                    <a:p>
                      <a:pPr algn="ctr">
                        <a:lnSpc>
                          <a:spcPct val="107000"/>
                        </a:lnSpc>
                        <a:spcAft>
                          <a:spcPts val="0"/>
                        </a:spcAft>
                      </a:pPr>
                      <a:r>
                        <a:rPr lang="et-EE" sz="1000">
                          <a:effectLst/>
                        </a:rPr>
                        <a:t>TP****</a:t>
                      </a:r>
                      <a:endParaRPr lang="en-150" sz="1100">
                        <a:effectLst/>
                        <a:latin typeface="Calibri" panose="020F0502020204030204" pitchFamily="34" charset="0"/>
                        <a:ea typeface="Calibri" panose="020F0502020204030204" pitchFamily="34" charset="0"/>
                      </a:endParaRPr>
                    </a:p>
                  </a:txBody>
                  <a:tcPr marL="68580" marR="68580" marT="0" marB="0" anchor="b"/>
                </a:tc>
                <a:tc>
                  <a:txBody>
                    <a:bodyPr/>
                    <a:lstStyle/>
                    <a:p>
                      <a:pPr>
                        <a:lnSpc>
                          <a:spcPct val="107000"/>
                        </a:lnSpc>
                      </a:pPr>
                      <a:endParaRPr lang="en-150" sz="1100">
                        <a:effectLst/>
                        <a:latin typeface="Calibri" panose="020F0502020204030204" pitchFamily="34" charset="0"/>
                      </a:endParaRPr>
                    </a:p>
                  </a:txBody>
                  <a:tcPr marL="68580" marR="68580" marT="0" marB="0" anchor="b"/>
                </a:tc>
                <a:extLst>
                  <a:ext uri="{0D108BD9-81ED-4DB2-BD59-A6C34878D82A}">
                    <a16:rowId xmlns:a16="http://schemas.microsoft.com/office/drawing/2014/main" val="1457985000"/>
                  </a:ext>
                </a:extLst>
              </a:tr>
              <a:tr h="225898">
                <a:tc>
                  <a:txBody>
                    <a:bodyPr/>
                    <a:lstStyle/>
                    <a:p>
                      <a:pPr>
                        <a:lnSpc>
                          <a:spcPct val="107000"/>
                        </a:lnSpc>
                        <a:spcAft>
                          <a:spcPts val="0"/>
                        </a:spcAft>
                      </a:pPr>
                      <a:r>
                        <a:rPr lang="et-EE" sz="1000">
                          <a:effectLst/>
                        </a:rPr>
                        <a:t> </a:t>
                      </a:r>
                      <a:endParaRPr lang="en-150" sz="1100">
                        <a:effectLst/>
                        <a:latin typeface="Calibri" panose="020F0502020204030204" pitchFamily="34" charset="0"/>
                        <a:ea typeface="Calibri" panose="020F0502020204030204" pitchFamily="34" charset="0"/>
                      </a:endParaRPr>
                    </a:p>
                  </a:txBody>
                  <a:tcPr marL="68580" marR="68580" marT="0" marB="0" anchor="b"/>
                </a:tc>
                <a:tc>
                  <a:txBody>
                    <a:bodyPr/>
                    <a:lstStyle/>
                    <a:p>
                      <a:pPr algn="ctr">
                        <a:lnSpc>
                          <a:spcPct val="107000"/>
                        </a:lnSpc>
                        <a:spcAft>
                          <a:spcPts val="0"/>
                        </a:spcAft>
                      </a:pPr>
                      <a:r>
                        <a:rPr lang="et-EE" sz="1000">
                          <a:effectLst/>
                        </a:rPr>
                        <a:t>x</a:t>
                      </a:r>
                      <a:endParaRPr lang="en-150"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0"/>
                        </a:spcAft>
                      </a:pPr>
                      <a:r>
                        <a:rPr lang="et-EE" sz="1000">
                          <a:effectLst/>
                        </a:rPr>
                        <a:t>x</a:t>
                      </a:r>
                      <a:endParaRPr lang="en-150"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0"/>
                        </a:spcAft>
                      </a:pPr>
                      <a:r>
                        <a:rPr lang="et-EE" sz="1000">
                          <a:effectLst/>
                        </a:rPr>
                        <a:t>x</a:t>
                      </a:r>
                      <a:endParaRPr lang="en-150" sz="1100">
                        <a:effectLst/>
                        <a:latin typeface="Calibri" panose="020F0502020204030204" pitchFamily="34" charset="0"/>
                        <a:ea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gn="ctr">
                        <a:lnSpc>
                          <a:spcPct val="107000"/>
                        </a:lnSpc>
                        <a:spcAft>
                          <a:spcPts val="0"/>
                        </a:spcAft>
                      </a:pPr>
                      <a:r>
                        <a:rPr lang="et-EE" sz="1000">
                          <a:effectLst/>
                        </a:rPr>
                        <a:t>x</a:t>
                      </a:r>
                      <a:endParaRPr lang="en-150" sz="1100">
                        <a:effectLst/>
                        <a:latin typeface="Calibri" panose="020F0502020204030204" pitchFamily="34" charset="0"/>
                        <a:ea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b"/>
                </a:tc>
                <a:tc>
                  <a:txBody>
                    <a:bodyPr/>
                    <a:lstStyle/>
                    <a:p>
                      <a:pPr algn="ctr">
                        <a:lnSpc>
                          <a:spcPct val="107000"/>
                        </a:lnSpc>
                        <a:spcAft>
                          <a:spcPts val="0"/>
                        </a:spcAft>
                      </a:pPr>
                      <a:r>
                        <a:rPr lang="et-EE" sz="1000">
                          <a:effectLst/>
                        </a:rPr>
                        <a:t>x</a:t>
                      </a:r>
                      <a:endParaRPr lang="en-150" sz="1100">
                        <a:effectLst/>
                        <a:latin typeface="Calibri" panose="020F0502020204030204" pitchFamily="34" charset="0"/>
                        <a:ea typeface="Calibri" panose="020F0502020204030204" pitchFamily="34" charset="0"/>
                      </a:endParaRPr>
                    </a:p>
                  </a:txBody>
                  <a:tcPr marL="68580" marR="68580" marT="0" marB="0" anchor="b"/>
                </a:tc>
                <a:tc>
                  <a:txBody>
                    <a:bodyPr/>
                    <a:lstStyle/>
                    <a:p>
                      <a:pPr>
                        <a:lnSpc>
                          <a:spcPct val="107000"/>
                        </a:lnSpc>
                      </a:pPr>
                      <a:endParaRPr lang="en-150" sz="1100">
                        <a:effectLst/>
                        <a:latin typeface="Calibri" panose="020F0502020204030204" pitchFamily="34" charset="0"/>
                      </a:endParaRPr>
                    </a:p>
                  </a:txBody>
                  <a:tcPr marL="68580" marR="68580" marT="0" marB="0" anchor="b"/>
                </a:tc>
                <a:tc>
                  <a:txBody>
                    <a:bodyPr/>
                    <a:lstStyle/>
                    <a:p>
                      <a:pPr>
                        <a:lnSpc>
                          <a:spcPct val="107000"/>
                        </a:lnSpc>
                      </a:pPr>
                      <a:endParaRPr lang="en-150" sz="1100">
                        <a:effectLst/>
                        <a:latin typeface="Calibri" panose="020F0502020204030204" pitchFamily="34" charset="0"/>
                      </a:endParaRPr>
                    </a:p>
                  </a:txBody>
                  <a:tcPr marL="68580" marR="68580" marT="0" marB="0" anchor="b"/>
                </a:tc>
                <a:tc>
                  <a:txBody>
                    <a:bodyPr/>
                    <a:lstStyle/>
                    <a:p>
                      <a:pPr algn="ctr">
                        <a:lnSpc>
                          <a:spcPct val="107000"/>
                        </a:lnSpc>
                        <a:spcAft>
                          <a:spcPts val="0"/>
                        </a:spcAft>
                      </a:pPr>
                      <a:r>
                        <a:rPr lang="et-EE" sz="1000">
                          <a:effectLst/>
                        </a:rPr>
                        <a:t>x</a:t>
                      </a:r>
                      <a:endParaRPr lang="en-150" sz="11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2470415279"/>
                  </a:ext>
                </a:extLst>
              </a:tr>
              <a:tr h="225898">
                <a:tc>
                  <a:txBody>
                    <a:bodyPr/>
                    <a:lstStyle/>
                    <a:p>
                      <a:pPr>
                        <a:lnSpc>
                          <a:spcPct val="107000"/>
                        </a:lnSpc>
                        <a:spcAft>
                          <a:spcPts val="0"/>
                        </a:spcAft>
                      </a:pPr>
                      <a:r>
                        <a:rPr lang="et-EE" sz="1000">
                          <a:effectLst/>
                        </a:rPr>
                        <a:t>Lapsevanema soov</a:t>
                      </a:r>
                      <a:endParaRPr lang="en-150" sz="1100">
                        <a:effectLst/>
                        <a:latin typeface="Calibri" panose="020F0502020204030204" pitchFamily="34" charset="0"/>
                        <a:ea typeface="Calibri" panose="020F0502020204030204" pitchFamily="34" charset="0"/>
                      </a:endParaRPr>
                    </a:p>
                  </a:txBody>
                  <a:tcPr marL="68580" marR="68580" marT="0" marB="0" anchor="b"/>
                </a:tc>
                <a:tc>
                  <a:txBody>
                    <a:bodyPr/>
                    <a:lstStyle/>
                    <a:p>
                      <a:pPr algn="ctr">
                        <a:lnSpc>
                          <a:spcPct val="107000"/>
                        </a:lnSpc>
                        <a:spcAft>
                          <a:spcPts val="0"/>
                        </a:spcAft>
                      </a:pPr>
                      <a:r>
                        <a:rPr lang="et-EE" sz="1000">
                          <a:effectLst/>
                        </a:rPr>
                        <a:t>x</a:t>
                      </a:r>
                      <a:endParaRPr lang="en-150"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0"/>
                        </a:spcAft>
                      </a:pPr>
                      <a:r>
                        <a:rPr lang="et-EE" sz="1000">
                          <a:effectLst/>
                        </a:rPr>
                        <a:t>x</a:t>
                      </a:r>
                      <a:endParaRPr lang="en-150"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0"/>
                        </a:spcAft>
                      </a:pPr>
                      <a:r>
                        <a:rPr lang="et-EE" sz="1000">
                          <a:effectLst/>
                        </a:rPr>
                        <a:t>x</a:t>
                      </a:r>
                      <a:endParaRPr lang="en-150" sz="1100">
                        <a:effectLst/>
                        <a:latin typeface="Calibri" panose="020F0502020204030204" pitchFamily="34" charset="0"/>
                        <a:ea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gn="ctr">
                        <a:lnSpc>
                          <a:spcPct val="107000"/>
                        </a:lnSpc>
                        <a:spcAft>
                          <a:spcPts val="0"/>
                        </a:spcAft>
                      </a:pPr>
                      <a:r>
                        <a:rPr lang="et-EE" sz="1000">
                          <a:effectLst/>
                        </a:rPr>
                        <a:t>x</a:t>
                      </a:r>
                      <a:endParaRPr lang="en-150" sz="1100">
                        <a:effectLst/>
                        <a:latin typeface="Calibri" panose="020F0502020204030204" pitchFamily="34" charset="0"/>
                        <a:ea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b"/>
                </a:tc>
                <a:tc>
                  <a:txBody>
                    <a:bodyPr/>
                    <a:lstStyle/>
                    <a:p>
                      <a:pPr algn="ctr">
                        <a:lnSpc>
                          <a:spcPct val="107000"/>
                        </a:lnSpc>
                        <a:spcAft>
                          <a:spcPts val="0"/>
                        </a:spcAft>
                      </a:pPr>
                      <a:r>
                        <a:rPr lang="et-EE" sz="1000">
                          <a:effectLst/>
                        </a:rPr>
                        <a:t>x</a:t>
                      </a:r>
                      <a:endParaRPr lang="en-150" sz="1100">
                        <a:effectLst/>
                        <a:latin typeface="Calibri" panose="020F0502020204030204" pitchFamily="34" charset="0"/>
                        <a:ea typeface="Calibri" panose="020F0502020204030204" pitchFamily="34" charset="0"/>
                      </a:endParaRPr>
                    </a:p>
                  </a:txBody>
                  <a:tcPr marL="68580" marR="68580" marT="0" marB="0" anchor="b"/>
                </a:tc>
                <a:tc>
                  <a:txBody>
                    <a:bodyPr/>
                    <a:lstStyle/>
                    <a:p>
                      <a:pPr algn="ctr">
                        <a:lnSpc>
                          <a:spcPct val="107000"/>
                        </a:lnSpc>
                        <a:spcAft>
                          <a:spcPts val="0"/>
                        </a:spcAft>
                      </a:pPr>
                      <a:r>
                        <a:rPr lang="et-EE" sz="1000">
                          <a:effectLst/>
                        </a:rPr>
                        <a:t>x</a:t>
                      </a:r>
                      <a:endParaRPr lang="en-150" sz="1100">
                        <a:effectLst/>
                        <a:latin typeface="Calibri" panose="020F0502020204030204" pitchFamily="34" charset="0"/>
                        <a:ea typeface="Calibri" panose="020F0502020204030204" pitchFamily="34" charset="0"/>
                      </a:endParaRPr>
                    </a:p>
                  </a:txBody>
                  <a:tcPr marL="68580" marR="68580" marT="0" marB="0" anchor="b"/>
                </a:tc>
                <a:tc>
                  <a:txBody>
                    <a:bodyPr/>
                    <a:lstStyle/>
                    <a:p>
                      <a:pPr>
                        <a:lnSpc>
                          <a:spcPct val="107000"/>
                        </a:lnSpc>
                      </a:pPr>
                      <a:endParaRPr lang="en-150" sz="1100">
                        <a:effectLst/>
                        <a:latin typeface="Calibri" panose="020F0502020204030204" pitchFamily="34" charset="0"/>
                      </a:endParaRPr>
                    </a:p>
                  </a:txBody>
                  <a:tcPr marL="68580" marR="68580" marT="0" marB="0" anchor="b"/>
                </a:tc>
                <a:tc>
                  <a:txBody>
                    <a:bodyPr/>
                    <a:lstStyle/>
                    <a:p>
                      <a:pPr algn="ctr">
                        <a:lnSpc>
                          <a:spcPct val="107000"/>
                        </a:lnSpc>
                        <a:spcAft>
                          <a:spcPts val="0"/>
                        </a:spcAft>
                      </a:pPr>
                      <a:r>
                        <a:rPr lang="et-EE" sz="1000">
                          <a:effectLst/>
                        </a:rPr>
                        <a:t>x</a:t>
                      </a:r>
                      <a:endParaRPr lang="en-150" sz="11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1417516316"/>
                  </a:ext>
                </a:extLst>
              </a:tr>
              <a:tr h="225898">
                <a:tc>
                  <a:txBody>
                    <a:bodyPr/>
                    <a:lstStyle/>
                    <a:p>
                      <a:pPr algn="r">
                        <a:lnSpc>
                          <a:spcPct val="107000"/>
                        </a:lnSpc>
                        <a:spcAft>
                          <a:spcPts val="0"/>
                        </a:spcAft>
                      </a:pPr>
                      <a:r>
                        <a:rPr lang="et-EE" sz="1000">
                          <a:effectLst/>
                        </a:rPr>
                        <a:t>eelistused</a:t>
                      </a:r>
                      <a:endParaRPr lang="en-150" sz="1100">
                        <a:effectLst/>
                        <a:latin typeface="Calibri" panose="020F0502020204030204" pitchFamily="34" charset="0"/>
                        <a:ea typeface="Calibri" panose="020F0502020204030204" pitchFamily="34" charset="0"/>
                      </a:endParaRPr>
                    </a:p>
                  </a:txBody>
                  <a:tcPr marL="68580" marR="68580" marT="0" marB="0" anchor="b"/>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gn="ctr">
                        <a:lnSpc>
                          <a:spcPct val="107000"/>
                        </a:lnSpc>
                        <a:spcAft>
                          <a:spcPts val="0"/>
                        </a:spcAft>
                      </a:pPr>
                      <a:r>
                        <a:rPr lang="et-EE" sz="1000">
                          <a:effectLst/>
                        </a:rPr>
                        <a:t>Jah</a:t>
                      </a:r>
                      <a:endParaRPr lang="en-150" sz="1100">
                        <a:effectLst/>
                        <a:latin typeface="Calibri" panose="020F0502020204030204" pitchFamily="34" charset="0"/>
                        <a:ea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b"/>
                </a:tc>
                <a:tc>
                  <a:txBody>
                    <a:bodyPr/>
                    <a:lstStyle/>
                    <a:p>
                      <a:pPr algn="ctr">
                        <a:lnSpc>
                          <a:spcPct val="107000"/>
                        </a:lnSpc>
                        <a:spcAft>
                          <a:spcPts val="0"/>
                        </a:spcAft>
                      </a:pPr>
                      <a:r>
                        <a:rPr lang="et-EE" sz="1000">
                          <a:effectLst/>
                        </a:rPr>
                        <a:t>Jah</a:t>
                      </a:r>
                      <a:endParaRPr lang="en-150" sz="1100">
                        <a:effectLst/>
                        <a:latin typeface="Calibri" panose="020F0502020204030204" pitchFamily="34" charset="0"/>
                        <a:ea typeface="Calibri" panose="020F0502020204030204" pitchFamily="34" charset="0"/>
                      </a:endParaRPr>
                    </a:p>
                  </a:txBody>
                  <a:tcPr marL="68580" marR="68580" marT="0" marB="0" anchor="b"/>
                </a:tc>
                <a:tc>
                  <a:txBody>
                    <a:bodyPr/>
                    <a:lstStyle/>
                    <a:p>
                      <a:pPr>
                        <a:lnSpc>
                          <a:spcPct val="107000"/>
                        </a:lnSpc>
                      </a:pPr>
                      <a:endParaRPr lang="en-150" sz="1100">
                        <a:effectLst/>
                        <a:latin typeface="Calibri" panose="020F0502020204030204" pitchFamily="34" charset="0"/>
                      </a:endParaRPr>
                    </a:p>
                  </a:txBody>
                  <a:tcPr marL="68580" marR="68580" marT="0" marB="0" anchor="b"/>
                </a:tc>
                <a:tc>
                  <a:txBody>
                    <a:bodyPr/>
                    <a:lstStyle/>
                    <a:p>
                      <a:pPr>
                        <a:lnSpc>
                          <a:spcPct val="107000"/>
                        </a:lnSpc>
                      </a:pPr>
                      <a:endParaRPr lang="en-150" sz="1100">
                        <a:effectLst/>
                        <a:latin typeface="Calibri" panose="020F0502020204030204" pitchFamily="34" charset="0"/>
                      </a:endParaRPr>
                    </a:p>
                  </a:txBody>
                  <a:tcPr marL="68580" marR="68580" marT="0" marB="0" anchor="b"/>
                </a:tc>
                <a:tc>
                  <a:txBody>
                    <a:bodyPr/>
                    <a:lstStyle/>
                    <a:p>
                      <a:pPr>
                        <a:lnSpc>
                          <a:spcPct val="107000"/>
                        </a:lnSpc>
                      </a:pPr>
                      <a:endParaRPr lang="en-150" sz="1100">
                        <a:effectLst/>
                        <a:latin typeface="Calibri" panose="020F0502020204030204" pitchFamily="34" charset="0"/>
                      </a:endParaRPr>
                    </a:p>
                  </a:txBody>
                  <a:tcPr marL="68580" marR="68580" marT="0" marB="0" anchor="b"/>
                </a:tc>
                <a:extLst>
                  <a:ext uri="{0D108BD9-81ED-4DB2-BD59-A6C34878D82A}">
                    <a16:rowId xmlns:a16="http://schemas.microsoft.com/office/drawing/2014/main" val="4125081363"/>
                  </a:ext>
                </a:extLst>
              </a:tr>
              <a:tr h="420170">
                <a:tc>
                  <a:txBody>
                    <a:bodyPr/>
                    <a:lstStyle/>
                    <a:p>
                      <a:pPr>
                        <a:lnSpc>
                          <a:spcPct val="107000"/>
                        </a:lnSpc>
                        <a:spcAft>
                          <a:spcPts val="0"/>
                        </a:spcAft>
                      </a:pPr>
                      <a:r>
                        <a:rPr lang="et-EE" sz="1000">
                          <a:effectLst/>
                        </a:rPr>
                        <a:t>1.klass katsed</a:t>
                      </a:r>
                      <a:endParaRPr lang="en-150" sz="1100">
                        <a:effectLst/>
                        <a:latin typeface="Calibri" panose="020F0502020204030204" pitchFamily="34" charset="0"/>
                        <a:ea typeface="Calibri" panose="020F0502020204030204" pitchFamily="34" charset="0"/>
                      </a:endParaRPr>
                    </a:p>
                  </a:txBody>
                  <a:tcPr marL="68580" marR="68580" marT="0" marB="0" anchor="b"/>
                </a:tc>
                <a:tc>
                  <a:txBody>
                    <a:bodyPr/>
                    <a:lstStyle/>
                    <a:p>
                      <a:pPr algn="ctr">
                        <a:lnSpc>
                          <a:spcPct val="107000"/>
                        </a:lnSpc>
                        <a:spcAft>
                          <a:spcPts val="0"/>
                        </a:spcAft>
                      </a:pPr>
                      <a:r>
                        <a:rPr lang="et-EE" sz="1000">
                          <a:effectLst/>
                        </a:rPr>
                        <a:t>Ei</a:t>
                      </a:r>
                      <a:endParaRPr lang="en-150"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0"/>
                        </a:spcAft>
                      </a:pPr>
                      <a:r>
                        <a:rPr lang="et-EE" sz="1000">
                          <a:effectLst/>
                        </a:rPr>
                        <a:t>Jah*</a:t>
                      </a:r>
                      <a:endParaRPr lang="en-150" sz="1100">
                        <a:effectLst/>
                        <a:latin typeface="Calibri" panose="020F0502020204030204" pitchFamily="34" charset="0"/>
                        <a:ea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gn="ctr">
                        <a:lnSpc>
                          <a:spcPct val="107000"/>
                        </a:lnSpc>
                        <a:spcAft>
                          <a:spcPts val="0"/>
                        </a:spcAft>
                      </a:pPr>
                      <a:r>
                        <a:rPr lang="et-EE" sz="1000">
                          <a:effectLst/>
                        </a:rPr>
                        <a:t>Jah**</a:t>
                      </a:r>
                      <a:endParaRPr lang="en-150"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0"/>
                        </a:spcAft>
                      </a:pPr>
                      <a:r>
                        <a:rPr lang="et-EE" sz="1000">
                          <a:effectLst/>
                        </a:rPr>
                        <a:t>Ei</a:t>
                      </a:r>
                      <a:endParaRPr lang="en-150" sz="1100">
                        <a:effectLst/>
                        <a:latin typeface="Calibri" panose="020F0502020204030204" pitchFamily="34" charset="0"/>
                        <a:ea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gn="ctr">
                        <a:lnSpc>
                          <a:spcPct val="107000"/>
                        </a:lnSpc>
                        <a:spcAft>
                          <a:spcPts val="0"/>
                        </a:spcAft>
                      </a:pPr>
                      <a:r>
                        <a:rPr lang="et-EE" sz="1000">
                          <a:effectLst/>
                        </a:rPr>
                        <a:t>Ei</a:t>
                      </a:r>
                      <a:endParaRPr lang="en-150" sz="1100">
                        <a:effectLst/>
                        <a:latin typeface="Calibri" panose="020F0502020204030204" pitchFamily="34" charset="0"/>
                        <a:ea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b"/>
                </a:tc>
                <a:tc>
                  <a:txBody>
                    <a:bodyPr/>
                    <a:lstStyle/>
                    <a:p>
                      <a:pPr>
                        <a:lnSpc>
                          <a:spcPct val="107000"/>
                        </a:lnSpc>
                      </a:pPr>
                      <a:endParaRPr lang="en-150" sz="1100">
                        <a:effectLst/>
                        <a:latin typeface="Calibri" panose="020F0502020204030204" pitchFamily="34" charset="0"/>
                      </a:endParaRPr>
                    </a:p>
                  </a:txBody>
                  <a:tcPr marL="68580" marR="68580" marT="0" marB="0" anchor="b"/>
                </a:tc>
                <a:tc>
                  <a:txBody>
                    <a:bodyPr/>
                    <a:lstStyle/>
                    <a:p>
                      <a:pPr>
                        <a:lnSpc>
                          <a:spcPct val="107000"/>
                        </a:lnSpc>
                      </a:pPr>
                      <a:endParaRPr lang="en-150" sz="1100">
                        <a:effectLst/>
                        <a:latin typeface="Calibri" panose="020F0502020204030204" pitchFamily="34" charset="0"/>
                      </a:endParaRPr>
                    </a:p>
                  </a:txBody>
                  <a:tcPr marL="68580" marR="68580" marT="0" marB="0" anchor="b"/>
                </a:tc>
                <a:tc>
                  <a:txBody>
                    <a:bodyPr/>
                    <a:lstStyle/>
                    <a:p>
                      <a:pPr>
                        <a:lnSpc>
                          <a:spcPct val="107000"/>
                        </a:lnSpc>
                      </a:pPr>
                      <a:endParaRPr lang="en-150" sz="1100">
                        <a:effectLst/>
                        <a:latin typeface="Calibri" panose="020F0502020204030204" pitchFamily="34" charset="0"/>
                      </a:endParaRPr>
                    </a:p>
                  </a:txBody>
                  <a:tcPr marL="68580" marR="68580" marT="0" marB="0" anchor="b"/>
                </a:tc>
                <a:tc>
                  <a:txBody>
                    <a:bodyPr/>
                    <a:lstStyle/>
                    <a:p>
                      <a:pPr>
                        <a:lnSpc>
                          <a:spcPct val="107000"/>
                        </a:lnSpc>
                      </a:pPr>
                      <a:endParaRPr lang="en-150" sz="1100">
                        <a:effectLst/>
                        <a:latin typeface="Calibri" panose="020F0502020204030204" pitchFamily="34" charset="0"/>
                      </a:endParaRPr>
                    </a:p>
                  </a:txBody>
                  <a:tcPr marL="68580" marR="68580" marT="0" marB="0" anchor="b"/>
                </a:tc>
                <a:extLst>
                  <a:ext uri="{0D108BD9-81ED-4DB2-BD59-A6C34878D82A}">
                    <a16:rowId xmlns:a16="http://schemas.microsoft.com/office/drawing/2014/main" val="3402633079"/>
                  </a:ext>
                </a:extLst>
              </a:tr>
              <a:tr h="225898">
                <a:tc>
                  <a:txBody>
                    <a:bodyPr/>
                    <a:lstStyle/>
                    <a:p>
                      <a:pPr>
                        <a:lnSpc>
                          <a:spcPct val="107000"/>
                        </a:lnSpc>
                        <a:spcAft>
                          <a:spcPts val="0"/>
                        </a:spcAft>
                      </a:pPr>
                      <a:r>
                        <a:rPr lang="et-EE" sz="1000">
                          <a:effectLst/>
                        </a:rPr>
                        <a:t>Teiste piirkondade HEV</a:t>
                      </a:r>
                      <a:endParaRPr lang="en-150" sz="1100">
                        <a:effectLst/>
                        <a:latin typeface="Calibri" panose="020F0502020204030204" pitchFamily="34" charset="0"/>
                        <a:ea typeface="Calibri" panose="020F0502020204030204" pitchFamily="34" charset="0"/>
                      </a:endParaRPr>
                    </a:p>
                  </a:txBody>
                  <a:tcPr marL="68580" marR="68580" marT="0" marB="0" anchor="b"/>
                </a:tc>
                <a:tc>
                  <a:txBody>
                    <a:bodyPr/>
                    <a:lstStyle/>
                    <a:p>
                      <a:pPr algn="ctr">
                        <a:lnSpc>
                          <a:spcPct val="107000"/>
                        </a:lnSpc>
                        <a:spcAft>
                          <a:spcPts val="0"/>
                        </a:spcAft>
                      </a:pPr>
                      <a:r>
                        <a:rPr lang="et-EE" sz="1000">
                          <a:effectLst/>
                        </a:rPr>
                        <a:t>Ei</a:t>
                      </a:r>
                      <a:endParaRPr lang="en-150" sz="1100">
                        <a:effectLst/>
                        <a:latin typeface="Calibri" panose="020F0502020204030204" pitchFamily="34" charset="0"/>
                        <a:ea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gn="ctr">
                        <a:lnSpc>
                          <a:spcPct val="107000"/>
                        </a:lnSpc>
                        <a:spcAft>
                          <a:spcPts val="0"/>
                        </a:spcAft>
                      </a:pPr>
                      <a:r>
                        <a:rPr lang="et-EE" sz="1000">
                          <a:effectLst/>
                        </a:rPr>
                        <a:t>Ei</a:t>
                      </a:r>
                      <a:endParaRPr lang="en-150" sz="1100">
                        <a:effectLst/>
                        <a:latin typeface="Calibri" panose="020F0502020204030204" pitchFamily="34" charset="0"/>
                        <a:ea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b"/>
                </a:tc>
                <a:tc>
                  <a:txBody>
                    <a:bodyPr/>
                    <a:lstStyle/>
                    <a:p>
                      <a:pPr>
                        <a:lnSpc>
                          <a:spcPct val="107000"/>
                        </a:lnSpc>
                      </a:pPr>
                      <a:endParaRPr lang="en-150" sz="1100">
                        <a:effectLst/>
                        <a:latin typeface="Calibri" panose="020F0502020204030204" pitchFamily="34" charset="0"/>
                      </a:endParaRPr>
                    </a:p>
                  </a:txBody>
                  <a:tcPr marL="68580" marR="68580" marT="0" marB="0" anchor="b"/>
                </a:tc>
                <a:tc>
                  <a:txBody>
                    <a:bodyPr/>
                    <a:lstStyle/>
                    <a:p>
                      <a:pPr>
                        <a:lnSpc>
                          <a:spcPct val="107000"/>
                        </a:lnSpc>
                      </a:pPr>
                      <a:endParaRPr lang="en-150" sz="1100">
                        <a:effectLst/>
                        <a:latin typeface="Calibri" panose="020F0502020204030204" pitchFamily="34" charset="0"/>
                      </a:endParaRPr>
                    </a:p>
                  </a:txBody>
                  <a:tcPr marL="68580" marR="68580" marT="0" marB="0" anchor="b"/>
                </a:tc>
                <a:tc>
                  <a:txBody>
                    <a:bodyPr/>
                    <a:lstStyle/>
                    <a:p>
                      <a:pPr>
                        <a:lnSpc>
                          <a:spcPct val="107000"/>
                        </a:lnSpc>
                      </a:pPr>
                      <a:endParaRPr lang="en-150" sz="1100">
                        <a:effectLst/>
                        <a:latin typeface="Calibri" panose="020F0502020204030204" pitchFamily="34" charset="0"/>
                      </a:endParaRPr>
                    </a:p>
                  </a:txBody>
                  <a:tcPr marL="68580" marR="68580" marT="0" marB="0" anchor="b"/>
                </a:tc>
                <a:tc>
                  <a:txBody>
                    <a:bodyPr/>
                    <a:lstStyle/>
                    <a:p>
                      <a:pPr>
                        <a:lnSpc>
                          <a:spcPct val="107000"/>
                        </a:lnSpc>
                      </a:pPr>
                      <a:endParaRPr lang="en-150" sz="1100">
                        <a:effectLst/>
                        <a:latin typeface="Calibri" panose="020F0502020204030204" pitchFamily="34" charset="0"/>
                      </a:endParaRPr>
                    </a:p>
                  </a:txBody>
                  <a:tcPr marL="68580" marR="68580" marT="0" marB="0" anchor="b"/>
                </a:tc>
                <a:extLst>
                  <a:ext uri="{0D108BD9-81ED-4DB2-BD59-A6C34878D82A}">
                    <a16:rowId xmlns:a16="http://schemas.microsoft.com/office/drawing/2014/main" val="2724054506"/>
                  </a:ext>
                </a:extLst>
              </a:tr>
              <a:tr h="225898">
                <a:tc>
                  <a:txBody>
                    <a:bodyPr/>
                    <a:lstStyle/>
                    <a:p>
                      <a:pPr>
                        <a:lnSpc>
                          <a:spcPct val="107000"/>
                        </a:lnSpc>
                        <a:spcAft>
                          <a:spcPts val="0"/>
                        </a:spcAft>
                      </a:pPr>
                      <a:r>
                        <a:rPr lang="et-EE" sz="1000">
                          <a:effectLst/>
                        </a:rPr>
                        <a:t>ARNO</a:t>
                      </a:r>
                      <a:endParaRPr lang="en-150" sz="1100">
                        <a:effectLst/>
                        <a:latin typeface="Calibri" panose="020F0502020204030204" pitchFamily="34" charset="0"/>
                        <a:ea typeface="Calibri" panose="020F0502020204030204" pitchFamily="34" charset="0"/>
                      </a:endParaRPr>
                    </a:p>
                  </a:txBody>
                  <a:tcPr marL="68580" marR="68580" marT="0" marB="0" anchor="b"/>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gn="ctr">
                        <a:lnSpc>
                          <a:spcPct val="107000"/>
                        </a:lnSpc>
                        <a:spcAft>
                          <a:spcPts val="0"/>
                        </a:spcAft>
                      </a:pPr>
                      <a:r>
                        <a:rPr lang="et-EE" sz="1000">
                          <a:effectLst/>
                        </a:rPr>
                        <a:t>Jah</a:t>
                      </a:r>
                      <a:endParaRPr lang="en-150" sz="11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07000"/>
                        </a:lnSpc>
                        <a:spcAft>
                          <a:spcPts val="0"/>
                        </a:spcAft>
                      </a:pPr>
                      <a:r>
                        <a:rPr lang="et-EE" sz="1000">
                          <a:effectLst/>
                        </a:rPr>
                        <a:t>Jah</a:t>
                      </a:r>
                      <a:endParaRPr lang="en-150" sz="1100">
                        <a:effectLst/>
                        <a:latin typeface="Calibri" panose="020F0502020204030204" pitchFamily="34" charset="0"/>
                        <a:ea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gn="ctr">
                        <a:lnSpc>
                          <a:spcPct val="107000"/>
                        </a:lnSpc>
                        <a:spcAft>
                          <a:spcPts val="0"/>
                        </a:spcAft>
                      </a:pPr>
                      <a:r>
                        <a:rPr lang="et-EE" sz="1000">
                          <a:effectLst/>
                        </a:rPr>
                        <a:t>Jah</a:t>
                      </a:r>
                      <a:endParaRPr lang="en-150" sz="1100">
                        <a:effectLst/>
                        <a:latin typeface="Calibri" panose="020F0502020204030204" pitchFamily="34" charset="0"/>
                        <a:ea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b"/>
                </a:tc>
                <a:tc>
                  <a:txBody>
                    <a:bodyPr/>
                    <a:lstStyle/>
                    <a:p>
                      <a:pPr algn="ctr">
                        <a:lnSpc>
                          <a:spcPct val="107000"/>
                        </a:lnSpc>
                        <a:spcAft>
                          <a:spcPts val="0"/>
                        </a:spcAft>
                      </a:pPr>
                      <a:r>
                        <a:rPr lang="et-EE" sz="1000">
                          <a:effectLst/>
                        </a:rPr>
                        <a:t>Jah</a:t>
                      </a:r>
                      <a:endParaRPr lang="en-150" sz="1100">
                        <a:effectLst/>
                        <a:latin typeface="Calibri" panose="020F0502020204030204" pitchFamily="34" charset="0"/>
                        <a:ea typeface="Calibri" panose="020F0502020204030204" pitchFamily="34" charset="0"/>
                      </a:endParaRPr>
                    </a:p>
                  </a:txBody>
                  <a:tcPr marL="68580" marR="68580" marT="0" marB="0" anchor="b"/>
                </a:tc>
                <a:tc>
                  <a:txBody>
                    <a:bodyPr/>
                    <a:lstStyle/>
                    <a:p>
                      <a:pPr algn="ctr">
                        <a:lnSpc>
                          <a:spcPct val="107000"/>
                        </a:lnSpc>
                        <a:spcAft>
                          <a:spcPts val="0"/>
                        </a:spcAft>
                      </a:pPr>
                      <a:r>
                        <a:rPr lang="et-EE" sz="1000">
                          <a:effectLst/>
                        </a:rPr>
                        <a:t>Jah</a:t>
                      </a:r>
                      <a:endParaRPr lang="en-150" sz="1100">
                        <a:effectLst/>
                        <a:latin typeface="Calibri" panose="020F0502020204030204" pitchFamily="34" charset="0"/>
                        <a:ea typeface="Calibri" panose="020F0502020204030204" pitchFamily="34" charset="0"/>
                      </a:endParaRPr>
                    </a:p>
                  </a:txBody>
                  <a:tcPr marL="68580" marR="68580" marT="0" marB="0" anchor="b"/>
                </a:tc>
                <a:tc>
                  <a:txBody>
                    <a:bodyPr/>
                    <a:lstStyle/>
                    <a:p>
                      <a:pPr algn="ctr">
                        <a:lnSpc>
                          <a:spcPct val="107000"/>
                        </a:lnSpc>
                        <a:spcAft>
                          <a:spcPts val="0"/>
                        </a:spcAft>
                      </a:pPr>
                      <a:r>
                        <a:rPr lang="et-EE" sz="1000">
                          <a:effectLst/>
                        </a:rPr>
                        <a:t>Jah</a:t>
                      </a:r>
                      <a:endParaRPr lang="en-150" sz="1100">
                        <a:effectLst/>
                        <a:latin typeface="Calibri" panose="020F0502020204030204" pitchFamily="34" charset="0"/>
                        <a:ea typeface="Calibri" panose="020F0502020204030204" pitchFamily="34" charset="0"/>
                      </a:endParaRPr>
                    </a:p>
                  </a:txBody>
                  <a:tcPr marL="68580" marR="68580" marT="0" marB="0" anchor="b"/>
                </a:tc>
                <a:tc>
                  <a:txBody>
                    <a:bodyPr/>
                    <a:lstStyle/>
                    <a:p>
                      <a:pPr algn="ctr">
                        <a:lnSpc>
                          <a:spcPct val="107000"/>
                        </a:lnSpc>
                        <a:spcAft>
                          <a:spcPts val="0"/>
                        </a:spcAft>
                      </a:pPr>
                      <a:r>
                        <a:rPr lang="et-EE" sz="1000">
                          <a:effectLst/>
                        </a:rPr>
                        <a:t>Jah</a:t>
                      </a:r>
                      <a:endParaRPr lang="en-150" sz="11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428347658"/>
                  </a:ext>
                </a:extLst>
              </a:tr>
              <a:tr h="225898">
                <a:tc>
                  <a:txBody>
                    <a:bodyPr/>
                    <a:lstStyle/>
                    <a:p>
                      <a:pPr>
                        <a:lnSpc>
                          <a:spcPct val="107000"/>
                        </a:lnSpc>
                      </a:pPr>
                      <a:endParaRPr lang="en-150" sz="1100">
                        <a:effectLst/>
                        <a:latin typeface="Calibri" panose="020F0502020204030204" pitchFamily="34" charset="0"/>
                      </a:endParaRPr>
                    </a:p>
                  </a:txBody>
                  <a:tcPr marL="68580" marR="68580" marT="0" marB="0" anchor="b"/>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b"/>
                </a:tc>
                <a:tc>
                  <a:txBody>
                    <a:bodyPr/>
                    <a:lstStyle/>
                    <a:p>
                      <a:pPr>
                        <a:lnSpc>
                          <a:spcPct val="107000"/>
                        </a:lnSpc>
                      </a:pPr>
                      <a:endParaRPr lang="en-150" sz="1100">
                        <a:effectLst/>
                        <a:latin typeface="Calibri" panose="020F0502020204030204" pitchFamily="34" charset="0"/>
                      </a:endParaRPr>
                    </a:p>
                  </a:txBody>
                  <a:tcPr marL="68580" marR="68580" marT="0" marB="0" anchor="b"/>
                </a:tc>
                <a:tc>
                  <a:txBody>
                    <a:bodyPr/>
                    <a:lstStyle/>
                    <a:p>
                      <a:pPr>
                        <a:lnSpc>
                          <a:spcPct val="107000"/>
                        </a:lnSpc>
                      </a:pPr>
                      <a:endParaRPr lang="en-150" sz="1100">
                        <a:effectLst/>
                        <a:latin typeface="Calibri" panose="020F0502020204030204" pitchFamily="34" charset="0"/>
                      </a:endParaRPr>
                    </a:p>
                  </a:txBody>
                  <a:tcPr marL="68580" marR="68580" marT="0" marB="0" anchor="b"/>
                </a:tc>
                <a:tc>
                  <a:txBody>
                    <a:bodyPr/>
                    <a:lstStyle/>
                    <a:p>
                      <a:pPr>
                        <a:lnSpc>
                          <a:spcPct val="107000"/>
                        </a:lnSpc>
                      </a:pPr>
                      <a:endParaRPr lang="en-150" sz="1100">
                        <a:effectLst/>
                        <a:latin typeface="Calibri" panose="020F0502020204030204" pitchFamily="34" charset="0"/>
                      </a:endParaRPr>
                    </a:p>
                  </a:txBody>
                  <a:tcPr marL="68580" marR="68580" marT="0" marB="0" anchor="b"/>
                </a:tc>
                <a:tc>
                  <a:txBody>
                    <a:bodyPr/>
                    <a:lstStyle/>
                    <a:p>
                      <a:pPr>
                        <a:lnSpc>
                          <a:spcPct val="107000"/>
                        </a:lnSpc>
                      </a:pPr>
                      <a:endParaRPr lang="en-150" sz="1100">
                        <a:effectLst/>
                        <a:latin typeface="Calibri" panose="020F0502020204030204" pitchFamily="34" charset="0"/>
                      </a:endParaRPr>
                    </a:p>
                  </a:txBody>
                  <a:tcPr marL="68580" marR="68580" marT="0" marB="0" anchor="b"/>
                </a:tc>
                <a:extLst>
                  <a:ext uri="{0D108BD9-81ED-4DB2-BD59-A6C34878D82A}">
                    <a16:rowId xmlns:a16="http://schemas.microsoft.com/office/drawing/2014/main" val="3469235019"/>
                  </a:ext>
                </a:extLst>
              </a:tr>
              <a:tr h="225898">
                <a:tc>
                  <a:txBody>
                    <a:bodyPr/>
                    <a:lstStyle/>
                    <a:p>
                      <a:pPr>
                        <a:lnSpc>
                          <a:spcPct val="107000"/>
                        </a:lnSpc>
                        <a:spcAft>
                          <a:spcPts val="0"/>
                        </a:spcAft>
                      </a:pPr>
                      <a:r>
                        <a:rPr lang="et-EE" sz="1000">
                          <a:effectLst/>
                        </a:rPr>
                        <a:t>*Tabasalu Koolis</a:t>
                      </a:r>
                      <a:endParaRPr lang="en-150" sz="1100">
                        <a:effectLst/>
                        <a:latin typeface="Calibri" panose="020F0502020204030204" pitchFamily="34" charset="0"/>
                        <a:ea typeface="Calibri" panose="020F0502020204030204" pitchFamily="34" charset="0"/>
                      </a:endParaRPr>
                    </a:p>
                  </a:txBody>
                  <a:tcPr marL="68580" marR="68580" marT="0" marB="0" anchor="b"/>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b"/>
                </a:tc>
                <a:tc>
                  <a:txBody>
                    <a:bodyPr/>
                    <a:lstStyle/>
                    <a:p>
                      <a:pPr>
                        <a:lnSpc>
                          <a:spcPct val="107000"/>
                        </a:lnSpc>
                      </a:pPr>
                      <a:endParaRPr lang="en-150" sz="1100">
                        <a:effectLst/>
                        <a:latin typeface="Calibri" panose="020F0502020204030204" pitchFamily="34" charset="0"/>
                      </a:endParaRPr>
                    </a:p>
                  </a:txBody>
                  <a:tcPr marL="68580" marR="68580" marT="0" marB="0" anchor="b"/>
                </a:tc>
                <a:tc>
                  <a:txBody>
                    <a:bodyPr/>
                    <a:lstStyle/>
                    <a:p>
                      <a:pPr>
                        <a:lnSpc>
                          <a:spcPct val="107000"/>
                        </a:lnSpc>
                      </a:pPr>
                      <a:endParaRPr lang="en-150" sz="1100">
                        <a:effectLst/>
                        <a:latin typeface="Calibri" panose="020F0502020204030204" pitchFamily="34" charset="0"/>
                      </a:endParaRPr>
                    </a:p>
                  </a:txBody>
                  <a:tcPr marL="68580" marR="68580" marT="0" marB="0" anchor="b"/>
                </a:tc>
                <a:tc>
                  <a:txBody>
                    <a:bodyPr/>
                    <a:lstStyle/>
                    <a:p>
                      <a:pPr>
                        <a:lnSpc>
                          <a:spcPct val="107000"/>
                        </a:lnSpc>
                      </a:pPr>
                      <a:endParaRPr lang="en-150" sz="1100">
                        <a:effectLst/>
                        <a:latin typeface="Calibri" panose="020F0502020204030204" pitchFamily="34" charset="0"/>
                      </a:endParaRPr>
                    </a:p>
                  </a:txBody>
                  <a:tcPr marL="68580" marR="68580" marT="0" marB="0" anchor="b"/>
                </a:tc>
                <a:tc>
                  <a:txBody>
                    <a:bodyPr/>
                    <a:lstStyle/>
                    <a:p>
                      <a:pPr>
                        <a:lnSpc>
                          <a:spcPct val="107000"/>
                        </a:lnSpc>
                      </a:pPr>
                      <a:endParaRPr lang="en-150" sz="1100">
                        <a:effectLst/>
                        <a:latin typeface="Calibri" panose="020F0502020204030204" pitchFamily="34" charset="0"/>
                      </a:endParaRPr>
                    </a:p>
                  </a:txBody>
                  <a:tcPr marL="68580" marR="68580" marT="0" marB="0" anchor="b"/>
                </a:tc>
                <a:extLst>
                  <a:ext uri="{0D108BD9-81ED-4DB2-BD59-A6C34878D82A}">
                    <a16:rowId xmlns:a16="http://schemas.microsoft.com/office/drawing/2014/main" val="3820656015"/>
                  </a:ext>
                </a:extLst>
              </a:tr>
              <a:tr h="225898">
                <a:tc>
                  <a:txBody>
                    <a:bodyPr/>
                    <a:lstStyle/>
                    <a:p>
                      <a:pPr>
                        <a:lnSpc>
                          <a:spcPct val="107000"/>
                        </a:lnSpc>
                        <a:spcAft>
                          <a:spcPts val="0"/>
                        </a:spcAft>
                      </a:pPr>
                      <a:r>
                        <a:rPr lang="et-EE" sz="1000">
                          <a:effectLst/>
                        </a:rPr>
                        <a:t>**Vajadusel vestlus </a:t>
                      </a:r>
                      <a:endParaRPr lang="en-150" sz="1100">
                        <a:effectLst/>
                        <a:latin typeface="Calibri" panose="020F0502020204030204" pitchFamily="34" charset="0"/>
                        <a:ea typeface="Calibri" panose="020F0502020204030204" pitchFamily="34" charset="0"/>
                      </a:endParaRPr>
                    </a:p>
                  </a:txBody>
                  <a:tcPr marL="68580" marR="68580" marT="0" marB="0" anchor="b"/>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b"/>
                </a:tc>
                <a:tc>
                  <a:txBody>
                    <a:bodyPr/>
                    <a:lstStyle/>
                    <a:p>
                      <a:pPr>
                        <a:lnSpc>
                          <a:spcPct val="107000"/>
                        </a:lnSpc>
                      </a:pPr>
                      <a:endParaRPr lang="en-150" sz="1100">
                        <a:effectLst/>
                        <a:latin typeface="Calibri" panose="020F0502020204030204" pitchFamily="34" charset="0"/>
                      </a:endParaRPr>
                    </a:p>
                  </a:txBody>
                  <a:tcPr marL="68580" marR="68580" marT="0" marB="0" anchor="b"/>
                </a:tc>
                <a:tc>
                  <a:txBody>
                    <a:bodyPr/>
                    <a:lstStyle/>
                    <a:p>
                      <a:pPr>
                        <a:lnSpc>
                          <a:spcPct val="107000"/>
                        </a:lnSpc>
                      </a:pPr>
                      <a:endParaRPr lang="en-150" sz="1100">
                        <a:effectLst/>
                        <a:latin typeface="Calibri" panose="020F0502020204030204" pitchFamily="34" charset="0"/>
                      </a:endParaRPr>
                    </a:p>
                  </a:txBody>
                  <a:tcPr marL="68580" marR="68580" marT="0" marB="0" anchor="b"/>
                </a:tc>
                <a:tc>
                  <a:txBody>
                    <a:bodyPr/>
                    <a:lstStyle/>
                    <a:p>
                      <a:pPr>
                        <a:lnSpc>
                          <a:spcPct val="107000"/>
                        </a:lnSpc>
                      </a:pPr>
                      <a:endParaRPr lang="en-150" sz="1100">
                        <a:effectLst/>
                        <a:latin typeface="Calibri" panose="020F0502020204030204" pitchFamily="34" charset="0"/>
                      </a:endParaRPr>
                    </a:p>
                  </a:txBody>
                  <a:tcPr marL="68580" marR="68580" marT="0" marB="0" anchor="b"/>
                </a:tc>
                <a:tc>
                  <a:txBody>
                    <a:bodyPr/>
                    <a:lstStyle/>
                    <a:p>
                      <a:pPr>
                        <a:lnSpc>
                          <a:spcPct val="107000"/>
                        </a:lnSpc>
                      </a:pPr>
                      <a:endParaRPr lang="en-150" sz="1100">
                        <a:effectLst/>
                        <a:latin typeface="Calibri" panose="020F0502020204030204" pitchFamily="34" charset="0"/>
                      </a:endParaRPr>
                    </a:p>
                  </a:txBody>
                  <a:tcPr marL="68580" marR="68580" marT="0" marB="0" anchor="b"/>
                </a:tc>
                <a:extLst>
                  <a:ext uri="{0D108BD9-81ED-4DB2-BD59-A6C34878D82A}">
                    <a16:rowId xmlns:a16="http://schemas.microsoft.com/office/drawing/2014/main" val="399139814"/>
                  </a:ext>
                </a:extLst>
              </a:tr>
              <a:tr h="225898">
                <a:tc>
                  <a:txBody>
                    <a:bodyPr/>
                    <a:lstStyle/>
                    <a:p>
                      <a:pPr>
                        <a:lnSpc>
                          <a:spcPct val="107000"/>
                        </a:lnSpc>
                        <a:spcAft>
                          <a:spcPts val="0"/>
                        </a:spcAft>
                      </a:pPr>
                      <a:r>
                        <a:rPr lang="et-EE" sz="1000">
                          <a:effectLst/>
                        </a:rPr>
                        <a:t>***Ühine Kuusaluga</a:t>
                      </a:r>
                      <a:endParaRPr lang="en-150" sz="1100">
                        <a:effectLst/>
                        <a:latin typeface="Calibri" panose="020F0502020204030204" pitchFamily="34" charset="0"/>
                        <a:ea typeface="Calibri" panose="020F0502020204030204" pitchFamily="34" charset="0"/>
                      </a:endParaRPr>
                    </a:p>
                  </a:txBody>
                  <a:tcPr marL="68580" marR="68580" marT="0" marB="0" anchor="b"/>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b"/>
                </a:tc>
                <a:tc>
                  <a:txBody>
                    <a:bodyPr/>
                    <a:lstStyle/>
                    <a:p>
                      <a:pPr>
                        <a:lnSpc>
                          <a:spcPct val="107000"/>
                        </a:lnSpc>
                      </a:pPr>
                      <a:endParaRPr lang="en-150" sz="1100">
                        <a:effectLst/>
                        <a:latin typeface="Calibri" panose="020F0502020204030204" pitchFamily="34" charset="0"/>
                      </a:endParaRPr>
                    </a:p>
                  </a:txBody>
                  <a:tcPr marL="68580" marR="68580" marT="0" marB="0" anchor="b"/>
                </a:tc>
                <a:tc>
                  <a:txBody>
                    <a:bodyPr/>
                    <a:lstStyle/>
                    <a:p>
                      <a:pPr>
                        <a:lnSpc>
                          <a:spcPct val="107000"/>
                        </a:lnSpc>
                      </a:pPr>
                      <a:endParaRPr lang="en-150" sz="1100">
                        <a:effectLst/>
                        <a:latin typeface="Calibri" panose="020F0502020204030204" pitchFamily="34" charset="0"/>
                      </a:endParaRPr>
                    </a:p>
                  </a:txBody>
                  <a:tcPr marL="68580" marR="68580" marT="0" marB="0" anchor="b"/>
                </a:tc>
                <a:tc>
                  <a:txBody>
                    <a:bodyPr/>
                    <a:lstStyle/>
                    <a:p>
                      <a:pPr>
                        <a:lnSpc>
                          <a:spcPct val="107000"/>
                        </a:lnSpc>
                      </a:pPr>
                      <a:endParaRPr lang="en-150" sz="1100">
                        <a:effectLst/>
                        <a:latin typeface="Calibri" panose="020F0502020204030204" pitchFamily="34" charset="0"/>
                      </a:endParaRPr>
                    </a:p>
                  </a:txBody>
                  <a:tcPr marL="68580" marR="68580" marT="0" marB="0" anchor="b"/>
                </a:tc>
                <a:tc>
                  <a:txBody>
                    <a:bodyPr/>
                    <a:lstStyle/>
                    <a:p>
                      <a:pPr>
                        <a:lnSpc>
                          <a:spcPct val="107000"/>
                        </a:lnSpc>
                      </a:pPr>
                      <a:endParaRPr lang="en-150" sz="1100">
                        <a:effectLst/>
                        <a:latin typeface="Calibri" panose="020F0502020204030204" pitchFamily="34" charset="0"/>
                      </a:endParaRPr>
                    </a:p>
                  </a:txBody>
                  <a:tcPr marL="68580" marR="68580" marT="0" marB="0" anchor="b"/>
                </a:tc>
                <a:extLst>
                  <a:ext uri="{0D108BD9-81ED-4DB2-BD59-A6C34878D82A}">
                    <a16:rowId xmlns:a16="http://schemas.microsoft.com/office/drawing/2014/main" val="2588094135"/>
                  </a:ext>
                </a:extLst>
              </a:tr>
              <a:tr h="420170">
                <a:tc>
                  <a:txBody>
                    <a:bodyPr/>
                    <a:lstStyle/>
                    <a:p>
                      <a:pPr>
                        <a:lnSpc>
                          <a:spcPct val="107000"/>
                        </a:lnSpc>
                        <a:spcAft>
                          <a:spcPts val="0"/>
                        </a:spcAft>
                      </a:pPr>
                      <a:r>
                        <a:rPr lang="et-EE" sz="1000">
                          <a:effectLst/>
                        </a:rPr>
                        <a:t>****Kokkulepe Tallinnaga</a:t>
                      </a:r>
                      <a:endParaRPr lang="en-150" sz="1100">
                        <a:effectLst/>
                        <a:latin typeface="Calibri" panose="020F0502020204030204" pitchFamily="34" charset="0"/>
                        <a:ea typeface="Calibri" panose="020F0502020204030204" pitchFamily="34" charset="0"/>
                      </a:endParaRPr>
                    </a:p>
                  </a:txBody>
                  <a:tcPr marL="68580" marR="68580" marT="0" marB="0" anchor="b"/>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b"/>
                </a:tc>
                <a:tc>
                  <a:txBody>
                    <a:bodyPr/>
                    <a:lstStyle/>
                    <a:p>
                      <a:pPr>
                        <a:lnSpc>
                          <a:spcPct val="107000"/>
                        </a:lnSpc>
                      </a:pPr>
                      <a:endParaRPr lang="en-150" sz="1100">
                        <a:effectLst/>
                        <a:latin typeface="Calibri" panose="020F0502020204030204" pitchFamily="34" charset="0"/>
                      </a:endParaRPr>
                    </a:p>
                  </a:txBody>
                  <a:tcPr marL="68580" marR="68580" marT="0" marB="0" anchor="b"/>
                </a:tc>
                <a:tc>
                  <a:txBody>
                    <a:bodyPr/>
                    <a:lstStyle/>
                    <a:p>
                      <a:pPr>
                        <a:lnSpc>
                          <a:spcPct val="107000"/>
                        </a:lnSpc>
                      </a:pPr>
                      <a:endParaRPr lang="en-150" sz="1100">
                        <a:effectLst/>
                        <a:latin typeface="Calibri" panose="020F0502020204030204" pitchFamily="34" charset="0"/>
                      </a:endParaRPr>
                    </a:p>
                  </a:txBody>
                  <a:tcPr marL="68580" marR="68580" marT="0" marB="0" anchor="b"/>
                </a:tc>
                <a:tc>
                  <a:txBody>
                    <a:bodyPr/>
                    <a:lstStyle/>
                    <a:p>
                      <a:pPr>
                        <a:lnSpc>
                          <a:spcPct val="107000"/>
                        </a:lnSpc>
                      </a:pPr>
                      <a:endParaRPr lang="en-150" sz="1100">
                        <a:effectLst/>
                        <a:latin typeface="Calibri" panose="020F0502020204030204" pitchFamily="34" charset="0"/>
                      </a:endParaRPr>
                    </a:p>
                  </a:txBody>
                  <a:tcPr marL="68580" marR="68580" marT="0" marB="0" anchor="b"/>
                </a:tc>
                <a:tc>
                  <a:txBody>
                    <a:bodyPr/>
                    <a:lstStyle/>
                    <a:p>
                      <a:pPr>
                        <a:lnSpc>
                          <a:spcPct val="107000"/>
                        </a:lnSpc>
                      </a:pPr>
                      <a:endParaRPr lang="en-150" sz="1100">
                        <a:effectLst/>
                        <a:latin typeface="Calibri" panose="020F0502020204030204" pitchFamily="34" charset="0"/>
                      </a:endParaRPr>
                    </a:p>
                  </a:txBody>
                  <a:tcPr marL="68580" marR="68580" marT="0" marB="0" anchor="b"/>
                </a:tc>
                <a:extLst>
                  <a:ext uri="{0D108BD9-81ED-4DB2-BD59-A6C34878D82A}">
                    <a16:rowId xmlns:a16="http://schemas.microsoft.com/office/drawing/2014/main" val="1109746681"/>
                  </a:ext>
                </a:extLst>
              </a:tr>
              <a:tr h="420170">
                <a:tc gridSpan="4">
                  <a:txBody>
                    <a:bodyPr/>
                    <a:lstStyle/>
                    <a:p>
                      <a:pPr>
                        <a:lnSpc>
                          <a:spcPct val="107000"/>
                        </a:lnSpc>
                        <a:spcAft>
                          <a:spcPts val="0"/>
                        </a:spcAft>
                      </a:pPr>
                      <a:r>
                        <a:rPr lang="et-EE" sz="1000">
                          <a:effectLst/>
                        </a:rPr>
                        <a:t>¤Kui nõudlus suurem, siis loeb sissekirjutuse aeg</a:t>
                      </a:r>
                      <a:endParaRPr lang="en-150" sz="1100">
                        <a:effectLst/>
                        <a:latin typeface="Calibri" panose="020F0502020204030204" pitchFamily="34" charset="0"/>
                        <a:ea typeface="Calibri" panose="020F0502020204030204" pitchFamily="34" charset="0"/>
                      </a:endParaRPr>
                    </a:p>
                  </a:txBody>
                  <a:tcPr marL="68580" marR="68580" marT="0" marB="0" anchor="b"/>
                </a:tc>
                <a:tc hMerge="1">
                  <a:txBody>
                    <a:bodyPr/>
                    <a:lstStyle/>
                    <a:p>
                      <a:endParaRPr lang="en-150"/>
                    </a:p>
                  </a:txBody>
                  <a:tcPr/>
                </a:tc>
                <a:tc hMerge="1">
                  <a:txBody>
                    <a:bodyPr/>
                    <a:lstStyle/>
                    <a:p>
                      <a:endParaRPr lang="en-150"/>
                    </a:p>
                  </a:txBody>
                  <a:tcPr/>
                </a:tc>
                <a:tc hMerge="1">
                  <a:txBody>
                    <a:bodyPr/>
                    <a:lstStyle/>
                    <a:p>
                      <a:endParaRPr lang="en-150"/>
                    </a:p>
                  </a:txBody>
                  <a:tcP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ctr"/>
                </a:tc>
                <a:tc>
                  <a:txBody>
                    <a:bodyPr/>
                    <a:lstStyle/>
                    <a:p>
                      <a:pPr>
                        <a:lnSpc>
                          <a:spcPct val="107000"/>
                        </a:lnSpc>
                      </a:pPr>
                      <a:endParaRPr lang="en-150" sz="1100">
                        <a:effectLst/>
                        <a:latin typeface="Calibri" panose="020F0502020204030204" pitchFamily="34" charset="0"/>
                      </a:endParaRPr>
                    </a:p>
                  </a:txBody>
                  <a:tcPr marL="68580" marR="68580" marT="0" marB="0" anchor="b"/>
                </a:tc>
                <a:tc>
                  <a:txBody>
                    <a:bodyPr/>
                    <a:lstStyle/>
                    <a:p>
                      <a:pPr>
                        <a:lnSpc>
                          <a:spcPct val="107000"/>
                        </a:lnSpc>
                      </a:pPr>
                      <a:endParaRPr lang="en-150" sz="1100">
                        <a:effectLst/>
                        <a:latin typeface="Calibri" panose="020F0502020204030204" pitchFamily="34" charset="0"/>
                      </a:endParaRPr>
                    </a:p>
                  </a:txBody>
                  <a:tcPr marL="68580" marR="68580" marT="0" marB="0" anchor="b"/>
                </a:tc>
                <a:tc>
                  <a:txBody>
                    <a:bodyPr/>
                    <a:lstStyle/>
                    <a:p>
                      <a:pPr>
                        <a:lnSpc>
                          <a:spcPct val="107000"/>
                        </a:lnSpc>
                      </a:pPr>
                      <a:endParaRPr lang="en-150" sz="1100">
                        <a:effectLst/>
                        <a:latin typeface="Calibri" panose="020F0502020204030204" pitchFamily="34" charset="0"/>
                      </a:endParaRPr>
                    </a:p>
                  </a:txBody>
                  <a:tcPr marL="68580" marR="68580" marT="0" marB="0" anchor="b"/>
                </a:tc>
                <a:tc>
                  <a:txBody>
                    <a:bodyPr/>
                    <a:lstStyle/>
                    <a:p>
                      <a:pPr>
                        <a:lnSpc>
                          <a:spcPct val="107000"/>
                        </a:lnSpc>
                      </a:pPr>
                      <a:endParaRPr lang="en-150" sz="1100">
                        <a:effectLst/>
                        <a:latin typeface="Calibri" panose="020F0502020204030204" pitchFamily="34" charset="0"/>
                      </a:endParaRPr>
                    </a:p>
                  </a:txBody>
                  <a:tcPr marL="68580" marR="68580" marT="0" marB="0" anchor="b"/>
                </a:tc>
                <a:tc>
                  <a:txBody>
                    <a:bodyPr/>
                    <a:lstStyle/>
                    <a:p>
                      <a:pPr>
                        <a:lnSpc>
                          <a:spcPct val="107000"/>
                        </a:lnSpc>
                      </a:pPr>
                      <a:endParaRPr lang="en-150" sz="1100" dirty="0">
                        <a:effectLst/>
                        <a:latin typeface="Calibri" panose="020F0502020204030204" pitchFamily="34" charset="0"/>
                      </a:endParaRPr>
                    </a:p>
                  </a:txBody>
                  <a:tcPr marL="68580" marR="68580" marT="0" marB="0" anchor="b"/>
                </a:tc>
                <a:extLst>
                  <a:ext uri="{0D108BD9-81ED-4DB2-BD59-A6C34878D82A}">
                    <a16:rowId xmlns:a16="http://schemas.microsoft.com/office/drawing/2014/main" val="4203406118"/>
                  </a:ext>
                </a:extLst>
              </a:tr>
            </a:tbl>
          </a:graphicData>
        </a:graphic>
      </p:graphicFrame>
    </p:spTree>
    <p:extLst>
      <p:ext uri="{BB962C8B-B14F-4D97-AF65-F5344CB8AC3E}">
        <p14:creationId xmlns:p14="http://schemas.microsoft.com/office/powerpoint/2010/main" val="6970165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Vooltekst">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Vooltekst">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Vooltekst">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202</TotalTime>
  <Words>782</Words>
  <Application>Microsoft Macintosh PowerPoint</Application>
  <PresentationFormat>Widescreen</PresentationFormat>
  <Paragraphs>135</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Avenir</vt:lpstr>
      <vt:lpstr>Calibri</vt:lpstr>
      <vt:lpstr>Calibri Light</vt:lpstr>
      <vt:lpstr>Office Theme</vt:lpstr>
      <vt:lpstr>Paindlikud lahendused hariduses – võtmeks haridusvõrk</vt:lpstr>
      <vt:lpstr> Töötoa arutelude juhid</vt:lpstr>
      <vt:lpstr>Õpilaste arv III kooliastmes kooli asukoha alusel õppeaastal 2022/2023 </vt:lpstr>
      <vt:lpstr>Õpilasrände saldo Harjumaal, III kooliaste,  õa 2022/2023 </vt:lpstr>
      <vt:lpstr>Harjumaa õpilaste arv Tallinna koolides, III kooliaste </vt:lpstr>
      <vt:lpstr>3 kokkuvõtvat mõtet</vt:lpstr>
      <vt:lpstr>PGS koolikohtade jagamisest</vt:lpstr>
      <vt:lpstr>Harjumaa koolide korjealad Põder jt. 2023 Põhikoolide efektiivsusuuring, ASK </vt:lpstr>
      <vt:lpstr>Harjumaa koolikohtade jagamise määrused </vt:lpstr>
      <vt:lpstr>Koolikohtade jagamise hea praktika</vt:lpstr>
      <vt:lpstr>Küsimused laudkondadele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Janika Kleemann</dc:creator>
  <cp:lastModifiedBy>Mihkel Laan</cp:lastModifiedBy>
  <cp:revision>21</cp:revision>
  <dcterms:created xsi:type="dcterms:W3CDTF">2023-09-29T11:23:46Z</dcterms:created>
  <dcterms:modified xsi:type="dcterms:W3CDTF">2023-10-20T04:36:49Z</dcterms:modified>
</cp:coreProperties>
</file>