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94" r:id="rId2"/>
    <p:sldId id="280" r:id="rId3"/>
    <p:sldId id="291" r:id="rId4"/>
    <p:sldId id="292" r:id="rId5"/>
  </p:sldIdLst>
  <p:sldSz cx="9144000" cy="6858000" type="screen4x3"/>
  <p:notesSz cx="6797675" cy="9926638"/>
  <p:defaultTextStyle>
    <a:defPPr>
      <a:defRPr lang="et-E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t-EE"/>
  <c:roundedCorners val="0"/>
  <mc:AlternateContent xmlns:mc="http://schemas.openxmlformats.org/markup-compatibility/2006">
    <mc:Choice xmlns:c14="http://schemas.microsoft.com/office/drawing/2007/8/2/chart" Requires="c14">
      <c14:style val="148"/>
    </mc:Choice>
    <mc:Fallback>
      <c:style val="48"/>
    </mc:Fallback>
  </mc:AlternateContent>
  <c:chart>
    <c:autoTitleDeleted val="0"/>
    <c:plotArea>
      <c:layout>
        <c:manualLayout>
          <c:layoutTarget val="inner"/>
          <c:xMode val="edge"/>
          <c:yMode val="edge"/>
          <c:x val="7.095242782152239E-2"/>
          <c:y val="5.660102099755368E-2"/>
          <c:w val="0.91238090551181095"/>
          <c:h val="0.913766903370481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Sündivus Harku vallas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Sheet1!$A$2:$A$14</c:f>
              <c:numCache>
                <c:formatCode>General</c:formatCode>
                <c:ptCount val="13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</c:numCache>
            </c:num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150</c:v>
                </c:pt>
                <c:pt idx="1">
                  <c:v>179</c:v>
                </c:pt>
                <c:pt idx="2">
                  <c:v>173</c:v>
                </c:pt>
                <c:pt idx="3">
                  <c:v>193</c:v>
                </c:pt>
                <c:pt idx="4">
                  <c:v>238</c:v>
                </c:pt>
                <c:pt idx="5">
                  <c:v>237</c:v>
                </c:pt>
                <c:pt idx="6">
                  <c:v>235</c:v>
                </c:pt>
                <c:pt idx="7">
                  <c:v>248</c:v>
                </c:pt>
                <c:pt idx="8">
                  <c:v>240</c:v>
                </c:pt>
                <c:pt idx="9">
                  <c:v>253</c:v>
                </c:pt>
                <c:pt idx="10">
                  <c:v>208</c:v>
                </c:pt>
                <c:pt idx="11">
                  <c:v>201</c:v>
                </c:pt>
                <c:pt idx="12">
                  <c:v>206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prognoos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trendlineType val="linear"/>
            <c:dispRSqr val="0"/>
            <c:dispEq val="0"/>
          </c:trendline>
          <c:cat>
            <c:numRef>
              <c:f>Sheet1!$A$2:$A$14</c:f>
              <c:numCache>
                <c:formatCode>General</c:formatCode>
                <c:ptCount val="13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</c:numCache>
            </c:numRef>
          </c:cat>
          <c:val>
            <c:numRef>
              <c:f>Sheet1!$C$2:$C$14</c:f>
              <c:numCache>
                <c:formatCode>General</c:formatCode>
                <c:ptCount val="1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3989120"/>
        <c:axId val="132596096"/>
      </c:barChart>
      <c:catAx>
        <c:axId val="93989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2596096"/>
        <c:crosses val="autoZero"/>
        <c:auto val="1"/>
        <c:lblAlgn val="ctr"/>
        <c:lblOffset val="100"/>
        <c:noMultiLvlLbl val="0"/>
      </c:catAx>
      <c:valAx>
        <c:axId val="132596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3989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8093361767279086"/>
          <c:y val="0.5102613651807556"/>
          <c:w val="1.0733048993875765E-2"/>
          <c:h val="7.485283874694211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t-EE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se kohatäid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3" name="Kuupäeva kohatäid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82676E3-FA61-4AFF-ACFF-6228F11B0EE4}" type="datetimeFigureOut">
              <a:rPr lang="et-EE"/>
              <a:pPr>
                <a:defRPr/>
              </a:pPr>
              <a:t>6.02.2014</a:t>
            </a:fld>
            <a:endParaRPr lang="et-EE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" name="Slaidinumbri kohatäid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F1A017D-F009-4546-8274-D9C4EA687D20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65142603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se kohatäid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3" name="Kuupäeva kohatäid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37FFA67-FDFF-4818-B6F7-97FC58C42132}" type="datetimeFigureOut">
              <a:rPr lang="et-EE"/>
              <a:pPr>
                <a:defRPr/>
              </a:pPr>
              <a:t>6.02.2014</a:t>
            </a:fld>
            <a:endParaRPr lang="et-EE"/>
          </a:p>
        </p:txBody>
      </p:sp>
      <p:sp>
        <p:nvSpPr>
          <p:cNvPr id="4" name="Slaidi pildi kohatä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t-EE" noProof="0"/>
          </a:p>
        </p:txBody>
      </p:sp>
      <p:sp>
        <p:nvSpPr>
          <p:cNvPr id="5" name="Märkmete kohatäid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t-EE" noProof="0" smtClean="0"/>
              <a:t>Muutke teksti laade</a:t>
            </a:r>
          </a:p>
          <a:p>
            <a:pPr lvl="1"/>
            <a:r>
              <a:rPr lang="et-EE" noProof="0" smtClean="0"/>
              <a:t>Teine tase</a:t>
            </a:r>
          </a:p>
          <a:p>
            <a:pPr lvl="2"/>
            <a:r>
              <a:rPr lang="et-EE" noProof="0" smtClean="0"/>
              <a:t>Kolmas tase</a:t>
            </a:r>
          </a:p>
          <a:p>
            <a:pPr lvl="3"/>
            <a:r>
              <a:rPr lang="et-EE" noProof="0" smtClean="0"/>
              <a:t>Neljas tase</a:t>
            </a:r>
          </a:p>
          <a:p>
            <a:pPr lvl="4"/>
            <a:r>
              <a:rPr lang="et-EE" noProof="0" smtClean="0"/>
              <a:t>Viies tase</a:t>
            </a:r>
            <a:endParaRPr lang="et-EE" noProof="0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2D7C59E-7A39-427E-95BE-8BC265871962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4197022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li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t-EE" smtClean="0"/>
              <a:t>Muutke tiitli laadi</a:t>
            </a:r>
            <a:endParaRPr lang="et-EE"/>
          </a:p>
        </p:txBody>
      </p:sp>
      <p:sp>
        <p:nvSpPr>
          <p:cNvPr id="3" name="Alapealkiri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t-EE" smtClean="0"/>
              <a:t>Klõpsake laadi muutmiseks</a:t>
            </a:r>
            <a:endParaRPr lang="et-EE"/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78C10-4E90-4697-988A-9C48D39CE642}" type="datetime1">
              <a:rPr lang="et-EE"/>
              <a:pPr>
                <a:defRPr/>
              </a:pPr>
              <a:t>6.02.2014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HARKU VALLAVALITSUS</a:t>
            </a:r>
            <a:endParaRPr lang="et-EE" dirty="0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D17D-7145-4902-8F0B-93B2827B2261}" type="slidenum">
              <a:rPr lang="et-EE"/>
              <a:pPr>
                <a:defRPr/>
              </a:pPr>
              <a:t>‹#›</a:t>
            </a:fld>
            <a:endParaRPr lang="et-EE"/>
          </a:p>
        </p:txBody>
      </p:sp>
      <p:sp>
        <p:nvSpPr>
          <p:cNvPr id="7" name="Subtitle 9"/>
          <p:cNvSpPr txBox="1">
            <a:spLocks/>
          </p:cNvSpPr>
          <p:nvPr userDrawn="1"/>
        </p:nvSpPr>
        <p:spPr bwMode="auto">
          <a:xfrm>
            <a:off x="6084168" y="6388630"/>
            <a:ext cx="3046002" cy="3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t-EE" sz="105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e-post: harku@harku.ee; internet: www.harku.ee</a:t>
            </a:r>
            <a:endParaRPr lang="et-EE" sz="105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520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Muutke tiitli laadi</a:t>
            </a:r>
            <a:endParaRPr lang="et-EE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ADC9B-DC20-4056-98FA-CBC0ADA8535C}" type="datetime1">
              <a:rPr lang="et-EE"/>
              <a:pPr>
                <a:defRPr/>
              </a:pPr>
              <a:t>6.02.2014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HARKU VALLAVALITSUS</a:t>
            </a:r>
            <a:endParaRPr lang="et-EE" dirty="0" smtClean="0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F3399-9449-475B-AC19-086327F7F379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905293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ti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t-EE" smtClean="0"/>
              <a:t>Muutke tiitli laadi</a:t>
            </a:r>
            <a:endParaRPr lang="et-EE"/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26C8C-C6FA-4C07-B57A-A5F07B8CE2AD}" type="datetime1">
              <a:rPr lang="et-EE"/>
              <a:pPr>
                <a:defRPr/>
              </a:pPr>
              <a:t>6.02.2014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HARKU VALLAVALITSUS</a:t>
            </a:r>
            <a:endParaRPr lang="et-EE" smtClean="0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4DDA0-1D6B-4156-9130-3E17C32818B7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88795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itel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1143000"/>
          </a:xfrm>
        </p:spPr>
        <p:txBody>
          <a:bodyPr/>
          <a:lstStyle/>
          <a:p>
            <a:r>
              <a:rPr lang="et-EE" smtClean="0"/>
              <a:t>Muutke tiitli laadi</a:t>
            </a:r>
            <a:endParaRPr lang="et-EE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 dirty="0"/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706D6-4937-481E-B1F9-4DBDB11F2C64}" type="datetime1">
              <a:rPr lang="et-EE"/>
              <a:pPr>
                <a:defRPr/>
              </a:pPr>
              <a:t>6.02.2014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HARKU VALLAVALITSUS</a:t>
            </a:r>
            <a:endParaRPr lang="et-EE" dirty="0" smtClean="0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B1C7C-B755-4581-8776-477E501619F5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51197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t-EE" smtClean="0"/>
              <a:t>Muutke tiitli laadi</a:t>
            </a:r>
            <a:endParaRPr lang="et-EE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 smtClean="0"/>
              <a:t>Muutke teksti laade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2C695-47B7-41AE-B7B5-962BAF38B084}" type="datetime1">
              <a:rPr lang="et-EE"/>
              <a:pPr>
                <a:defRPr/>
              </a:pPr>
              <a:t>6.02.2014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HARKU VALLAVALITSUS</a:t>
            </a:r>
            <a:endParaRPr lang="et-EE" dirty="0" smtClean="0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57758-CCEE-4F27-B7DC-6B750EC65CEE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6102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1143000"/>
          </a:xfrm>
        </p:spPr>
        <p:txBody>
          <a:bodyPr/>
          <a:lstStyle/>
          <a:p>
            <a:r>
              <a:rPr lang="et-EE" smtClean="0"/>
              <a:t>Muutke tiitli laadi</a:t>
            </a:r>
            <a:endParaRPr lang="et-EE"/>
          </a:p>
        </p:txBody>
      </p:sp>
      <p:sp>
        <p:nvSpPr>
          <p:cNvPr id="3" name="Sisu kohatäid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5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7AD74-405D-47B7-A6E2-458202AA7A50}" type="datetime1">
              <a:rPr lang="et-EE"/>
              <a:pPr>
                <a:defRPr/>
              </a:pPr>
              <a:t>6.02.2014</a:t>
            </a:fld>
            <a:endParaRPr lang="et-EE"/>
          </a:p>
        </p:txBody>
      </p:sp>
      <p:sp>
        <p:nvSpPr>
          <p:cNvPr id="6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HARKU VALLAVALITSUS</a:t>
            </a:r>
            <a:endParaRPr lang="et-EE" dirty="0" smtClean="0"/>
          </a:p>
        </p:txBody>
      </p:sp>
      <p:sp>
        <p:nvSpPr>
          <p:cNvPr id="7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B0190-03F7-40CB-8F6C-79C811407530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128444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t-EE" smtClean="0"/>
              <a:t>Muutke tiitli laadi</a:t>
            </a:r>
            <a:endParaRPr lang="et-EE"/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Muutke teksti laade</a:t>
            </a:r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5" name="Teksti kohatäid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 smtClean="0"/>
              <a:t>Muutke teksti laade</a:t>
            </a:r>
          </a:p>
        </p:txBody>
      </p:sp>
      <p:sp>
        <p:nvSpPr>
          <p:cNvPr id="6" name="Sisu kohatäid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7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3E64-6430-49D5-9D24-FD70F12DAC73}" type="datetime1">
              <a:rPr lang="et-EE"/>
              <a:pPr>
                <a:defRPr/>
              </a:pPr>
              <a:t>6.02.2014</a:t>
            </a:fld>
            <a:endParaRPr lang="et-EE"/>
          </a:p>
        </p:txBody>
      </p:sp>
      <p:sp>
        <p:nvSpPr>
          <p:cNvPr id="8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HARKU VALLAVALITSUS</a:t>
            </a:r>
            <a:endParaRPr lang="et-EE" dirty="0" smtClean="0"/>
          </a:p>
        </p:txBody>
      </p:sp>
      <p:sp>
        <p:nvSpPr>
          <p:cNvPr id="9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762DB-91AE-43F6-8C32-EBE8A8E1AA9B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99598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pealki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mtClean="0"/>
              <a:t>Muutke tiitli laadi</a:t>
            </a:r>
            <a:endParaRPr lang="et-EE"/>
          </a:p>
        </p:txBody>
      </p:sp>
      <p:sp>
        <p:nvSpPr>
          <p:cNvPr id="3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6D349-A4F8-4B7D-AD61-6E2E2C1D27FA}" type="datetime1">
              <a:rPr lang="et-EE"/>
              <a:pPr>
                <a:defRPr/>
              </a:pPr>
              <a:t>6.02.2014</a:t>
            </a:fld>
            <a:endParaRPr lang="et-EE"/>
          </a:p>
        </p:txBody>
      </p:sp>
      <p:sp>
        <p:nvSpPr>
          <p:cNvPr id="4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Harku vallavalitsus</a:t>
            </a:r>
            <a:endParaRPr lang="et-EE" dirty="0"/>
          </a:p>
        </p:txBody>
      </p:sp>
      <p:sp>
        <p:nvSpPr>
          <p:cNvPr id="5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B8A92-F0C0-444B-A499-0FCC1C444FD3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44885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9776E-161A-449A-B743-5F95F061CDBB}" type="datetime1">
              <a:rPr lang="et-EE"/>
              <a:pPr>
                <a:defRPr/>
              </a:pPr>
              <a:t>6.02.2014</a:t>
            </a:fld>
            <a:endParaRPr lang="et-EE"/>
          </a:p>
        </p:txBody>
      </p:sp>
      <p:sp>
        <p:nvSpPr>
          <p:cNvPr id="3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Harku vallavalitsus</a:t>
            </a:r>
            <a:endParaRPr lang="et-EE" dirty="0"/>
          </a:p>
        </p:txBody>
      </p:sp>
      <p:sp>
        <p:nvSpPr>
          <p:cNvPr id="4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3258D-859C-4B26-8734-BBC1B02E91EF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802960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Muutke tiitli laadi</a:t>
            </a:r>
            <a:endParaRPr lang="et-EE"/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  <a:endParaRPr lang="et-EE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Muutke teksti laade</a:t>
            </a:r>
          </a:p>
        </p:txBody>
      </p:sp>
      <p:sp>
        <p:nvSpPr>
          <p:cNvPr id="5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A4548-407E-433F-8E17-2905C4D8BB6F}" type="datetime1">
              <a:rPr lang="et-EE"/>
              <a:pPr>
                <a:defRPr/>
              </a:pPr>
              <a:t>6.02.2014</a:t>
            </a:fld>
            <a:endParaRPr lang="et-EE"/>
          </a:p>
        </p:txBody>
      </p:sp>
      <p:sp>
        <p:nvSpPr>
          <p:cNvPr id="6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t-EE"/>
              <a:t>Harku vallavalitsus</a:t>
            </a:r>
            <a:endParaRPr lang="et-EE" dirty="0"/>
          </a:p>
        </p:txBody>
      </p:sp>
      <p:sp>
        <p:nvSpPr>
          <p:cNvPr id="7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85AF9-F02C-485A-A636-863A79F3A839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28053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 smtClean="0"/>
              <a:t>Muutke tiitli laadi</a:t>
            </a:r>
            <a:endParaRPr lang="et-EE"/>
          </a:p>
        </p:txBody>
      </p:sp>
      <p:sp>
        <p:nvSpPr>
          <p:cNvPr id="3" name="Pildi kohatäi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t-EE" noProof="0" smtClean="0"/>
              <a:t>Pildi lisamiseks klõpsake ikooni</a:t>
            </a:r>
            <a:endParaRPr lang="et-EE" noProof="0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 smtClean="0"/>
              <a:t>Muutke teksti laade</a:t>
            </a:r>
          </a:p>
        </p:txBody>
      </p:sp>
      <p:sp>
        <p:nvSpPr>
          <p:cNvPr id="5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4E160-19D5-451C-8321-492C92D29A40}" type="datetime1">
              <a:rPr lang="et-EE"/>
              <a:pPr>
                <a:defRPr/>
              </a:pPr>
              <a:t>6.02.2014</a:t>
            </a:fld>
            <a:endParaRPr lang="et-EE"/>
          </a:p>
        </p:txBody>
      </p:sp>
      <p:sp>
        <p:nvSpPr>
          <p:cNvPr id="6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HARKU VALLAVALITSUS</a:t>
            </a:r>
            <a:endParaRPr lang="et-EE" dirty="0" smtClean="0"/>
          </a:p>
        </p:txBody>
      </p:sp>
      <p:sp>
        <p:nvSpPr>
          <p:cNvPr id="7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A3715-489F-44C2-B623-BE2447D04623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255813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ealkirja kohatäide 1"/>
          <p:cNvSpPr>
            <a:spLocks noGrp="1"/>
          </p:cNvSpPr>
          <p:nvPr>
            <p:ph type="title"/>
          </p:nvPr>
        </p:nvSpPr>
        <p:spPr bwMode="auto">
          <a:xfrm>
            <a:off x="1115616" y="274638"/>
            <a:ext cx="757118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t-EE" smtClean="0"/>
              <a:t>Muutke tiitli laadi</a:t>
            </a:r>
          </a:p>
        </p:txBody>
      </p:sp>
      <p:sp>
        <p:nvSpPr>
          <p:cNvPr id="1027" name="Teksti kohatäid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t-EE" smtClean="0"/>
              <a:t>Muutke teksti laade</a:t>
            </a:r>
          </a:p>
          <a:p>
            <a:pPr lvl="1"/>
            <a:r>
              <a:rPr lang="et-EE" smtClean="0"/>
              <a:t>Teine tase</a:t>
            </a:r>
          </a:p>
          <a:p>
            <a:pPr lvl="2"/>
            <a:r>
              <a:rPr lang="et-EE" smtClean="0"/>
              <a:t>Kolmas tase</a:t>
            </a:r>
          </a:p>
          <a:p>
            <a:pPr lvl="3"/>
            <a:r>
              <a:rPr lang="et-EE" smtClean="0"/>
              <a:t>Neljas tase</a:t>
            </a:r>
          </a:p>
          <a:p>
            <a:pPr lvl="4"/>
            <a:r>
              <a:rPr lang="et-EE" smtClean="0"/>
              <a:t>Viies tase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4F595E-6759-4CF0-B725-ABFC12DBAB79}" type="datetime1">
              <a:rPr lang="et-EE"/>
              <a:pPr>
                <a:defRPr/>
              </a:pPr>
              <a:t>6.02.2014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000" b="1" i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HARKU VALLAVALITSUS</a:t>
            </a:r>
            <a:endParaRPr lang="et-EE" dirty="0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98A96F-D6B8-44D7-9D4F-A89C82FB2903}" type="slidenum">
              <a:rPr lang="et-EE"/>
              <a:pPr>
                <a:defRPr/>
              </a:pPr>
              <a:t>‹#›</a:t>
            </a:fld>
            <a:endParaRPr lang="et-EE"/>
          </a:p>
        </p:txBody>
      </p:sp>
      <p:pic>
        <p:nvPicPr>
          <p:cNvPr id="14" name="Picture 5" descr="U:\Harku valla lipp ja vapp\harku_vapp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6634"/>
            <a:ext cx="537591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artisticCrisscrossEtching trans="5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09319"/>
            <a:ext cx="8784976" cy="81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ubtitle 9"/>
          <p:cNvSpPr txBox="1">
            <a:spLocks/>
          </p:cNvSpPr>
          <p:nvPr/>
        </p:nvSpPr>
        <p:spPr bwMode="auto">
          <a:xfrm>
            <a:off x="6084168" y="6388630"/>
            <a:ext cx="3046002" cy="3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t-EE" sz="105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e-post: harku@harku.ee; internet: www.harku.ee</a:t>
            </a:r>
            <a:endParaRPr lang="et-EE" sz="105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Jaluse kohatäid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HARKU VALLAVALITSUS</a:t>
            </a:r>
            <a:endParaRPr lang="et-EE" dirty="0" smtClean="0"/>
          </a:p>
        </p:txBody>
      </p:sp>
      <p:sp>
        <p:nvSpPr>
          <p:cNvPr id="5" name="Pealkiri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4594225"/>
          </a:xfrm>
        </p:spPr>
        <p:txBody>
          <a:bodyPr/>
          <a:lstStyle/>
          <a:p>
            <a:r>
              <a:rPr lang="et-EE" sz="4000" dirty="0" smtClean="0"/>
              <a:t>HARKU VALLAVALITSUS</a:t>
            </a:r>
            <a:br>
              <a:rPr lang="et-EE" sz="4000" dirty="0" smtClean="0"/>
            </a:br>
            <a:r>
              <a:rPr lang="et-EE" sz="4000" dirty="0" smtClean="0"/>
              <a:t>Koolikohad Harku vallas 2013-2020</a:t>
            </a:r>
            <a:endParaRPr lang="et-EE" sz="4000" dirty="0"/>
          </a:p>
        </p:txBody>
      </p:sp>
    </p:spTree>
    <p:extLst>
      <p:ext uri="{BB962C8B-B14F-4D97-AF65-F5344CB8AC3E}">
        <p14:creationId xmlns:p14="http://schemas.microsoft.com/office/powerpoint/2010/main" val="1505073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z="3200" dirty="0" smtClean="0"/>
              <a:t>Sündivus Harku vallas </a:t>
            </a:r>
            <a:r>
              <a:rPr lang="et-EE" sz="3200" dirty="0" smtClean="0"/>
              <a:t>2001-2013 </a:t>
            </a:r>
            <a:r>
              <a:rPr lang="et-EE" dirty="0" smtClean="0"/>
              <a:t/>
            </a:r>
            <a:br>
              <a:rPr lang="et-EE" dirty="0" smtClean="0"/>
            </a:br>
            <a:endParaRPr lang="et-EE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HARKU VALLAVALITSUS</a:t>
            </a:r>
            <a:endParaRPr lang="et-EE" dirty="0" smtClean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8343228"/>
              </p:ext>
            </p:extLst>
          </p:nvPr>
        </p:nvGraphicFramePr>
        <p:xfrm>
          <a:off x="-23085" y="1556792"/>
          <a:ext cx="9144000" cy="470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808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Kooliealised lapsed 2014-2020</a:t>
            </a:r>
            <a:br>
              <a:rPr lang="et-EE" dirty="0" smtClean="0"/>
            </a:br>
            <a:endParaRPr lang="et-EE" dirty="0"/>
          </a:p>
        </p:txBody>
      </p:sp>
      <p:graphicFrame>
        <p:nvGraphicFramePr>
          <p:cNvPr id="5" name="Sisu kohatäid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6027794"/>
              </p:ext>
            </p:extLst>
          </p:nvPr>
        </p:nvGraphicFramePr>
        <p:xfrm>
          <a:off x="1043608" y="1337364"/>
          <a:ext cx="7632847" cy="49719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5539"/>
                <a:gridCol w="1570269"/>
                <a:gridCol w="829577"/>
                <a:gridCol w="829577"/>
                <a:gridCol w="829577"/>
                <a:gridCol w="829577"/>
                <a:gridCol w="829577"/>
                <a:gridCol w="829577"/>
                <a:gridCol w="829577"/>
              </a:tblGrid>
              <a:tr h="172628"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1" u="none" strike="noStrike" dirty="0">
                          <a:effectLst/>
                        </a:rPr>
                        <a:t>Esimesse klassi </a:t>
                      </a:r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1" u="none" strike="noStrike" dirty="0">
                          <a:effectLst/>
                        </a:rPr>
                        <a:t>2014</a:t>
                      </a:r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1" u="none" strike="noStrike" dirty="0">
                          <a:effectLst/>
                        </a:rPr>
                        <a:t>2015</a:t>
                      </a:r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1" u="none" strike="noStrike" dirty="0">
                          <a:effectLst/>
                        </a:rPr>
                        <a:t>2016</a:t>
                      </a:r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1" u="none" strike="noStrike" dirty="0">
                          <a:effectLst/>
                        </a:rPr>
                        <a:t>2017</a:t>
                      </a:r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1" u="none" strike="noStrike" dirty="0">
                          <a:effectLst/>
                        </a:rPr>
                        <a:t>2018</a:t>
                      </a:r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1" u="none" strike="noStrike" dirty="0">
                          <a:effectLst/>
                        </a:rPr>
                        <a:t>2019</a:t>
                      </a:r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1" i="1" u="none" strike="noStrike" dirty="0">
                          <a:effectLst/>
                        </a:rPr>
                        <a:t>2020</a:t>
                      </a:r>
                      <a:endParaRPr lang="et-EE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408218"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 dirty="0">
                          <a:effectLst/>
                        </a:rPr>
                        <a:t>Sündinud vahemikul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01.10.2006 - 30.09.2007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01.10.2007 - 30.09.2008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01.10.2008 - 30.09.2009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01.10.2009 - 30.09.2010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01.10.2010 - 30.09.2011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01.10.2011 - 30.09.2012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i="1" u="none" strike="noStrike" dirty="0">
                          <a:effectLst/>
                        </a:rPr>
                        <a:t>01.10.2012 - </a:t>
                      </a:r>
                      <a:r>
                        <a:rPr lang="et-EE" sz="1100" i="1" u="none" strike="noStrike" dirty="0" smtClean="0">
                          <a:effectLst/>
                        </a:rPr>
                        <a:t>30.09.2013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 dirty="0">
                          <a:effectLst/>
                        </a:rPr>
                        <a:t>Harku vald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0" i="1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 dirty="0">
                          <a:effectLst/>
                        </a:rPr>
                        <a:t>Adra küla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2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4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2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1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1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3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0" i="1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3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 dirty="0">
                          <a:effectLst/>
                        </a:rPr>
                        <a:t>Harku alevik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9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8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16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13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8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0" i="1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4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Harkujärve küla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6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7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9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9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i="1" u="none" strike="noStrike" dirty="0" smtClean="0">
                          <a:effectLst/>
                        </a:rPr>
                        <a:t>11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5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 dirty="0">
                          <a:effectLst/>
                        </a:rPr>
                        <a:t>Humala küla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i="1" u="none" strike="noStrike" dirty="0">
                          <a:effectLst/>
                        </a:rPr>
                        <a:t>0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6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Ilmandu küla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7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3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i="1" u="none" strike="noStrike" dirty="0">
                          <a:effectLst/>
                        </a:rPr>
                        <a:t>2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7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 dirty="0" err="1">
                          <a:effectLst/>
                        </a:rPr>
                        <a:t>Kumna</a:t>
                      </a:r>
                      <a:r>
                        <a:rPr lang="et-EE" sz="1100" u="none" strike="noStrike" dirty="0">
                          <a:effectLst/>
                        </a:rPr>
                        <a:t> küla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4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7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5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i="1" u="none" strike="noStrike" dirty="0">
                          <a:effectLst/>
                        </a:rPr>
                        <a:t>5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8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 dirty="0">
                          <a:effectLst/>
                        </a:rPr>
                        <a:t>Kütke küla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i="1" u="none" strike="noStrike" dirty="0">
                          <a:effectLst/>
                        </a:rPr>
                        <a:t>0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9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Laabi küla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i="1" u="none" strike="noStrike" dirty="0">
                          <a:effectLst/>
                        </a:rPr>
                        <a:t>1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Liikva küla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5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7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9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6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8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i="1" u="none" strike="noStrike" dirty="0">
                          <a:effectLst/>
                        </a:rPr>
                        <a:t>10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 dirty="0" err="1">
                          <a:effectLst/>
                        </a:rPr>
                        <a:t>Muraste</a:t>
                      </a:r>
                      <a:r>
                        <a:rPr lang="et-EE" sz="1100" u="none" strike="noStrike" dirty="0">
                          <a:effectLst/>
                        </a:rPr>
                        <a:t> küla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44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41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37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55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36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39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i="1" u="none" strike="noStrike" dirty="0" smtClean="0">
                          <a:effectLst/>
                        </a:rPr>
                        <a:t>36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Naage küla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3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4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i="1" u="none" strike="noStrike" dirty="0">
                          <a:effectLst/>
                        </a:rPr>
                        <a:t>1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13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Rannamõisa küla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21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14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13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13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17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i="1" u="none" strike="noStrike" dirty="0" smtClean="0">
                          <a:effectLst/>
                        </a:rPr>
                        <a:t>16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14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 dirty="0">
                          <a:effectLst/>
                        </a:rPr>
                        <a:t>Suurupi küla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16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25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15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15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8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0" i="1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20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15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Sõrve küla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6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9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5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4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5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i="1" u="none" strike="noStrike" dirty="0">
                          <a:effectLst/>
                        </a:rPr>
                        <a:t>1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16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Tabasalu alevik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58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58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69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54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60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54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i="1" u="none" strike="noStrike" dirty="0" smtClean="0">
                          <a:effectLst/>
                        </a:rPr>
                        <a:t>55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17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Tiskre küla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22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19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23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24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17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18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i="1" u="none" strike="noStrike" dirty="0" smtClean="0">
                          <a:effectLst/>
                        </a:rPr>
                        <a:t>16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18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Tutermaa küla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3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3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3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i="1" u="none" strike="noStrike" dirty="0">
                          <a:effectLst/>
                        </a:rPr>
                        <a:t>1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19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Türisalu küla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2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6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13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6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i="1" u="none" strike="noStrike" dirty="0">
                          <a:effectLst/>
                        </a:rPr>
                        <a:t>6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Vahi küla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0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0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0" i="1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Vaila küla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0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0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1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1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i="1" u="none" strike="noStrike" dirty="0">
                          <a:effectLst/>
                        </a:rPr>
                        <a:t>1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Viti küla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5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9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4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4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 dirty="0">
                          <a:effectLst/>
                        </a:rPr>
                        <a:t>5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0" i="1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23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Vääna küla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3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6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4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3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3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0" i="1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24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u="none" strike="noStrike">
                          <a:effectLst/>
                        </a:rPr>
                        <a:t>Vääna-Jõesuu küla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12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7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11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14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8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u="none" strike="noStrike">
                          <a:effectLst/>
                        </a:rPr>
                        <a:t>6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0" i="1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t-EE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  <a:tr h="172628"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1" u="none" strike="noStrike" dirty="0">
                          <a:effectLst/>
                        </a:rPr>
                        <a:t>Harku vald Kokku </a:t>
                      </a:r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u="none" strike="noStrike" dirty="0">
                          <a:effectLst/>
                        </a:rPr>
                        <a:t>232</a:t>
                      </a:r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u="none" strike="noStrike" dirty="0">
                          <a:effectLst/>
                        </a:rPr>
                        <a:t>237</a:t>
                      </a:r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u="none" strike="noStrike" dirty="0">
                          <a:effectLst/>
                        </a:rPr>
                        <a:t>240</a:t>
                      </a:r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u="none" strike="noStrike" dirty="0">
                          <a:effectLst/>
                        </a:rPr>
                        <a:t>271</a:t>
                      </a:r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u="none" strike="noStrike" dirty="0">
                          <a:effectLst/>
                        </a:rPr>
                        <a:t>223</a:t>
                      </a:r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u="none" strike="noStrike" dirty="0">
                          <a:effectLst/>
                        </a:rPr>
                        <a:t>198</a:t>
                      </a:r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1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207</a:t>
                      </a:r>
                      <a:endParaRPr lang="et-EE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88" marR="7888" marT="7888" marB="0" anchor="b"/>
                </a:tc>
              </a:tr>
            </a:tbl>
          </a:graphicData>
        </a:graphic>
      </p:graphicFrame>
      <p:sp>
        <p:nvSpPr>
          <p:cNvPr id="4" name="Jaluse kohatäid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HARKU VALLAVALITSUS</a:t>
            </a:r>
            <a:endParaRPr lang="et-EE" dirty="0" smtClean="0"/>
          </a:p>
        </p:txBody>
      </p:sp>
    </p:spTree>
    <p:extLst>
      <p:ext uri="{BB962C8B-B14F-4D97-AF65-F5344CB8AC3E}">
        <p14:creationId xmlns:p14="http://schemas.microsoft.com/office/powerpoint/2010/main" val="265906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z="3200" dirty="0"/>
              <a:t>Koolikohti vallas </a:t>
            </a:r>
            <a:r>
              <a:rPr lang="et-EE" sz="3200" dirty="0" smtClean="0"/>
              <a:t>2013-2019</a:t>
            </a:r>
            <a:endParaRPr lang="et-EE" sz="3200" dirty="0"/>
          </a:p>
        </p:txBody>
      </p:sp>
      <p:graphicFrame>
        <p:nvGraphicFramePr>
          <p:cNvPr id="5" name="Sisu kohatäid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9166944"/>
              </p:ext>
            </p:extLst>
          </p:nvPr>
        </p:nvGraphicFramePr>
        <p:xfrm>
          <a:off x="395536" y="1556793"/>
          <a:ext cx="8291267" cy="4680518"/>
        </p:xfrm>
        <a:graphic>
          <a:graphicData uri="http://schemas.openxmlformats.org/drawingml/2006/table">
            <a:tbl>
              <a:tblPr/>
              <a:tblGrid>
                <a:gridCol w="2001339"/>
                <a:gridCol w="560815"/>
                <a:gridCol w="439855"/>
                <a:gridCol w="406866"/>
                <a:gridCol w="406866"/>
                <a:gridCol w="406866"/>
                <a:gridCol w="406866"/>
                <a:gridCol w="406866"/>
                <a:gridCol w="406866"/>
                <a:gridCol w="406866"/>
                <a:gridCol w="406866"/>
                <a:gridCol w="406866"/>
                <a:gridCol w="406866"/>
                <a:gridCol w="406866"/>
                <a:gridCol w="406866"/>
                <a:gridCol w="406866"/>
              </a:tblGrid>
              <a:tr h="383649"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2017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2018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2019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3649"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kl. õpilasi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klasse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õpilasi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klasse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õpilasi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klasse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õpilasi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klasse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õpilasi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klasse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õpilasi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klasse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õpilasi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klasse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õpilasi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649"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Tabasalu Ühisgümnaasium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3649"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Harkujärve 6 klassiline põhikool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3649"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Vääna 6 klassiline Mõisakool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2831"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Vääna-Jõesuu 6 klassiline põhikool</a:t>
                      </a:r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015"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Muraste 6 </a:t>
                      </a:r>
                      <a:r>
                        <a:rPr lang="et-EE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klassiline põhikool</a:t>
                      </a:r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186" marR="8186" marT="818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831"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Kooli kohti vallas kokku: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231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196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196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196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204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3649">
                <a:tc>
                  <a:txBody>
                    <a:bodyPr/>
                    <a:lstStyle/>
                    <a:p>
                      <a:pPr algn="l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Valla koolidesse läks lapsi kokku: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213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3649"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Kooliealisi lapsi vallas: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249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232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237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271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223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198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3649">
                <a:tc>
                  <a:txBody>
                    <a:bodyPr/>
                    <a:lstStyle/>
                    <a:p>
                      <a:pPr algn="l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Valla kooli minevaid valla lapsi %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85,5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86%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86%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86%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86%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90%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90%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3649">
                <a:tc>
                  <a:txBody>
                    <a:bodyPr/>
                    <a:lstStyle/>
                    <a:p>
                      <a:pPr algn="l" fontAlgn="b"/>
                      <a:r>
                        <a:rPr lang="et-E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Puudu/üle kohti 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-4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-8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-10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-29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t-E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t-EE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-11</a:t>
                      </a:r>
                    </a:p>
                  </a:txBody>
                  <a:tcPr marL="8186" marR="8186" marT="818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Jaluse kohatäid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HARKU VALLAVALITSUS</a:t>
            </a:r>
            <a:endParaRPr lang="et-EE" dirty="0" smtClean="0"/>
          </a:p>
        </p:txBody>
      </p:sp>
    </p:spTree>
    <p:extLst>
      <p:ext uri="{BB962C8B-B14F-4D97-AF65-F5344CB8AC3E}">
        <p14:creationId xmlns:p14="http://schemas.microsoft.com/office/powerpoint/2010/main" val="330105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arku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arkvarakomplekti Office kujund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arkvarakomplekti Office kujund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Harku_1</Template>
  <TotalTime>22423</TotalTime>
  <Words>480</Words>
  <Application>Microsoft Office PowerPoint</Application>
  <PresentationFormat>Ekraaniseanss (4:3)</PresentationFormat>
  <Paragraphs>385</Paragraphs>
  <Slides>4</Slides>
  <Notes>0</Notes>
  <HiddenSlides>0</HiddenSlides>
  <MMClips>0</MMClips>
  <ScaleCrop>false</ScaleCrop>
  <HeadingPairs>
    <vt:vector size="4" baseType="variant">
      <vt:variant>
        <vt:lpstr>Kujundus</vt:lpstr>
      </vt:variant>
      <vt:variant>
        <vt:i4>1</vt:i4>
      </vt:variant>
      <vt:variant>
        <vt:lpstr>Slaidipealkirjad</vt:lpstr>
      </vt:variant>
      <vt:variant>
        <vt:i4>4</vt:i4>
      </vt:variant>
    </vt:vector>
  </HeadingPairs>
  <TitlesOfParts>
    <vt:vector size="5" baseType="lpstr">
      <vt:lpstr>Harku_1</vt:lpstr>
      <vt:lpstr>HARKU VALLAVALITSUS Koolikohad Harku vallas 2013-2020</vt:lpstr>
      <vt:lpstr>Sündivus Harku vallas 2001-2013  </vt:lpstr>
      <vt:lpstr>Kooliealised lapsed 2014-2020 </vt:lpstr>
      <vt:lpstr>Koolikohti vallas 2013-2019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Riigi infosüsteemide probleemid</dc:title>
  <dc:creator>Leopold</dc:creator>
  <cp:lastModifiedBy>Kaupo Rätsepp</cp:lastModifiedBy>
  <cp:revision>196</cp:revision>
  <dcterms:created xsi:type="dcterms:W3CDTF">2012-02-15T08:25:49Z</dcterms:created>
  <dcterms:modified xsi:type="dcterms:W3CDTF">2014-02-06T16:49:42Z</dcterms:modified>
</cp:coreProperties>
</file>